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20"/>
  </p:notesMasterIdLst>
  <p:sldIdLst>
    <p:sldId id="323" r:id="rId2"/>
    <p:sldId id="385" r:id="rId3"/>
    <p:sldId id="408" r:id="rId4"/>
    <p:sldId id="390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389" r:id="rId19"/>
  </p:sldIdLst>
  <p:sldSz cx="9720263" cy="6372225"/>
  <p:notesSz cx="6792913" cy="992505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ooper Black" panose="0208090404030B020404" pitchFamily="18" charset="0"/>
      <p:regular r:id="rId27"/>
    </p:embeddedFont>
    <p:embeddedFont>
      <p:font typeface="Franklin Gothic Demi" panose="020B0703020102020204" pitchFamily="34" charset="0"/>
      <p:regular r:id="rId28"/>
      <p:italic r:id="rId29"/>
    </p:embeddedFont>
    <p:embeddedFont>
      <p:font typeface="Franklin Gothic Demi Cond" panose="020B0706030402020204" pitchFamily="34" charset="0"/>
      <p:regular r:id="rId30"/>
    </p:embeddedFont>
    <p:embeddedFont>
      <p:font typeface="Franklin Gothic Heavy" panose="020B0903020102020204" pitchFamily="34" charset="0"/>
      <p:regular r:id="rId31"/>
      <p: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0793E"/>
    <a:srgbClr val="D5B757"/>
    <a:srgbClr val="FFFF81"/>
    <a:srgbClr val="F5B80B"/>
    <a:srgbClr val="FFCCFF"/>
    <a:srgbClr val="53D2FF"/>
    <a:srgbClr val="FF9900"/>
    <a:srgbClr val="00823B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61" y="5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EE9A9-08DB-4630-AAFC-47C1B601005B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41375" y="1239838"/>
            <a:ext cx="511016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311B2-C920-49AD-BC95-33CBD839D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77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67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756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732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728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486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883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158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563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55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9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98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00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68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53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88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032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369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17538" y="1349375"/>
            <a:ext cx="5557837" cy="3644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17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042862"/>
            <a:ext cx="8262224" cy="2218478"/>
          </a:xfrm>
        </p:spPr>
        <p:txBody>
          <a:bodyPr anchor="b"/>
          <a:lstStyle>
            <a:lvl1pPr algn="ctr"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346894"/>
            <a:ext cx="7290197" cy="1538479"/>
          </a:xfrm>
        </p:spPr>
        <p:txBody>
          <a:bodyPr/>
          <a:lstStyle>
            <a:lvl1pPr marL="0" indent="0" algn="ctr">
              <a:buNone/>
              <a:defRPr sz="2230"/>
            </a:lvl1pPr>
            <a:lvl2pPr marL="424830" indent="0" algn="ctr">
              <a:buNone/>
              <a:defRPr sz="1858"/>
            </a:lvl2pPr>
            <a:lvl3pPr marL="849660" indent="0" algn="ctr">
              <a:buNone/>
              <a:defRPr sz="1673"/>
            </a:lvl3pPr>
            <a:lvl4pPr marL="1274491" indent="0" algn="ctr">
              <a:buNone/>
              <a:defRPr sz="1487"/>
            </a:lvl4pPr>
            <a:lvl5pPr marL="1699321" indent="0" algn="ctr">
              <a:buNone/>
              <a:defRPr sz="1487"/>
            </a:lvl5pPr>
            <a:lvl6pPr marL="2124151" indent="0" algn="ctr">
              <a:buNone/>
              <a:defRPr sz="1487"/>
            </a:lvl6pPr>
            <a:lvl7pPr marL="2548981" indent="0" algn="ctr">
              <a:buNone/>
              <a:defRPr sz="1487"/>
            </a:lvl7pPr>
            <a:lvl8pPr marL="2973812" indent="0" algn="ctr">
              <a:buNone/>
              <a:defRPr sz="1487"/>
            </a:lvl8pPr>
            <a:lvl9pPr marL="3398642" indent="0" algn="ctr">
              <a:buNone/>
              <a:defRPr sz="148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37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2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339262"/>
            <a:ext cx="2095932" cy="540016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339262"/>
            <a:ext cx="6166292" cy="540016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91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53BDB1E7-8F4F-4DE4-BD5D-9376D14900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346723"/>
            <a:ext cx="803340" cy="50255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D428627-8C72-4F19-9F23-ECFEE42BBA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278871"/>
            <a:ext cx="727526" cy="4047543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1734103-7F98-4257-BEA5-9B8422022B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07917" y="5861857"/>
            <a:ext cx="612346" cy="51036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E2D385EF-CFC8-4F95-96DD-50AE350BCC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6414"/>
            <a:ext cx="1491500" cy="10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9353" y="1899130"/>
            <a:ext cx="6972641" cy="2218478"/>
          </a:xfrm>
          <a:prstGeom prst="rect">
            <a:avLst/>
          </a:prstGeom>
        </p:spPr>
        <p:txBody>
          <a:bodyPr anchor="b"/>
          <a:lstStyle>
            <a:lvl1pPr algn="ctr">
              <a:defRPr sz="551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588633"/>
            <a:ext cx="8383727" cy="2650668"/>
          </a:xfrm>
        </p:spPr>
        <p:txBody>
          <a:bodyPr anchor="b"/>
          <a:lstStyle>
            <a:lvl1pPr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4264377"/>
            <a:ext cx="8383727" cy="1393924"/>
          </a:xfrm>
        </p:spPr>
        <p:txBody>
          <a:bodyPr/>
          <a:lstStyle>
            <a:lvl1pPr marL="0" indent="0">
              <a:buNone/>
              <a:defRPr sz="2230">
                <a:solidFill>
                  <a:schemeClr val="tx1"/>
                </a:solidFill>
              </a:defRPr>
            </a:lvl1pPr>
            <a:lvl2pPr marL="424830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2pPr>
            <a:lvl3pPr marL="849660" indent="0">
              <a:buNone/>
              <a:defRPr sz="1673">
                <a:solidFill>
                  <a:schemeClr val="tx1">
                    <a:tint val="75000"/>
                  </a:schemeClr>
                </a:solidFill>
              </a:defRPr>
            </a:lvl3pPr>
            <a:lvl4pPr marL="127449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4pPr>
            <a:lvl5pPr marL="169932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5pPr>
            <a:lvl6pPr marL="212415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6pPr>
            <a:lvl7pPr marL="254898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7pPr>
            <a:lvl8pPr marL="297381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8pPr>
            <a:lvl9pPr marL="339864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50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15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339263"/>
            <a:ext cx="8383727" cy="123166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562080"/>
            <a:ext cx="4112126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327632"/>
            <a:ext cx="4112126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562080"/>
            <a:ext cx="4132378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327632"/>
            <a:ext cx="4132378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75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42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26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917484"/>
            <a:ext cx="4920883" cy="4528410"/>
          </a:xfrm>
        </p:spPr>
        <p:txBody>
          <a:bodyPr/>
          <a:lstStyle>
            <a:lvl1pPr>
              <a:defRPr sz="2973"/>
            </a:lvl1pPr>
            <a:lvl2pPr>
              <a:defRPr sz="2602"/>
            </a:lvl2pPr>
            <a:lvl3pPr>
              <a:defRPr sz="2230"/>
            </a:lvl3pPr>
            <a:lvl4pPr>
              <a:defRPr sz="1858"/>
            </a:lvl4pPr>
            <a:lvl5pPr>
              <a:defRPr sz="1858"/>
            </a:lvl5pPr>
            <a:lvl6pPr>
              <a:defRPr sz="1858"/>
            </a:lvl6pPr>
            <a:lvl7pPr>
              <a:defRPr sz="1858"/>
            </a:lvl7pPr>
            <a:lvl8pPr>
              <a:defRPr sz="1858"/>
            </a:lvl8pPr>
            <a:lvl9pPr>
              <a:defRPr sz="185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45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917484"/>
            <a:ext cx="4920883" cy="4528410"/>
          </a:xfrm>
        </p:spPr>
        <p:txBody>
          <a:bodyPr anchor="t"/>
          <a:lstStyle>
            <a:lvl1pPr marL="0" indent="0">
              <a:buNone/>
              <a:defRPr sz="2973"/>
            </a:lvl1pPr>
            <a:lvl2pPr marL="424830" indent="0">
              <a:buNone/>
              <a:defRPr sz="2602"/>
            </a:lvl2pPr>
            <a:lvl3pPr marL="849660" indent="0">
              <a:buNone/>
              <a:defRPr sz="2230"/>
            </a:lvl3pPr>
            <a:lvl4pPr marL="1274491" indent="0">
              <a:buNone/>
              <a:defRPr sz="1858"/>
            </a:lvl4pPr>
            <a:lvl5pPr marL="1699321" indent="0">
              <a:buNone/>
              <a:defRPr sz="1858"/>
            </a:lvl5pPr>
            <a:lvl6pPr marL="2124151" indent="0">
              <a:buNone/>
              <a:defRPr sz="1858"/>
            </a:lvl6pPr>
            <a:lvl7pPr marL="2548981" indent="0">
              <a:buNone/>
              <a:defRPr sz="1858"/>
            </a:lvl7pPr>
            <a:lvl8pPr marL="2973812" indent="0">
              <a:buNone/>
              <a:defRPr sz="1858"/>
            </a:lvl8pPr>
            <a:lvl9pPr marL="3398642" indent="0">
              <a:buNone/>
              <a:defRPr sz="185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61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339263"/>
            <a:ext cx="8383727" cy="1231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1696310"/>
            <a:ext cx="8383727" cy="40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8830-4370-42E3-A830-712B864B7EE7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5906110"/>
            <a:ext cx="328058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2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849660" rtl="0" eaLnBrk="1" latinLnBrk="0" hangingPunct="1">
        <a:lnSpc>
          <a:spcPct val="90000"/>
        </a:lnSpc>
        <a:spcBef>
          <a:spcPct val="0"/>
        </a:spcBef>
        <a:buNone/>
        <a:defRPr sz="40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415" indent="-212415" algn="l" defTabSz="849660" rtl="0" eaLnBrk="1" latinLnBrk="0" hangingPunct="1">
        <a:lnSpc>
          <a:spcPct val="90000"/>
        </a:lnSpc>
        <a:spcBef>
          <a:spcPts val="929"/>
        </a:spcBef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1pPr>
      <a:lvl2pPr marL="637245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0" kern="1200">
          <a:solidFill>
            <a:schemeClr val="tx1"/>
          </a:solidFill>
          <a:latin typeface="+mn-lt"/>
          <a:ea typeface="+mn-ea"/>
          <a:cs typeface="+mn-cs"/>
        </a:defRPr>
      </a:lvl2pPr>
      <a:lvl3pPr marL="106207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8690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91173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33656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76139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318622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61105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1pPr>
      <a:lvl2pPr marL="42483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2pPr>
      <a:lvl3pPr marL="84966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3pPr>
      <a:lvl4pPr marL="127449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69932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12415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54898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297381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39864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FFCC00">
                <a:alpha val="71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769" l="17103" r="84642">
                        <a14:foregroundMark x1="26178" y1="84154" x2="54363" y2="85154"/>
                        <a14:foregroundMark x1="54363" y1="85154" x2="75567" y2="71308"/>
                        <a14:foregroundMark x1="75567" y1="71308" x2="74258" y2="64308"/>
                        <a14:foregroundMark x1="72775" y1="62615" x2="84729" y2="67385"/>
                        <a14:foregroundMark x1="74607" y1="70769" x2="78796" y2="66615"/>
                        <a14:foregroundMark x1="67888" y1="67538" x2="76091" y2="65538"/>
                        <a14:foregroundMark x1="71204" y1="62846" x2="72862" y2="68615"/>
                        <a14:foregroundMark x1="76440" y1="68077" x2="76440" y2="68077"/>
                        <a14:foregroundMark x1="74258" y1="67846" x2="74258" y2="67846"/>
                        <a14:foregroundMark x1="30017" y1="89692" x2="30017" y2="89692"/>
                        <a14:foregroundMark x1="30105" y1="87923" x2="29668" y2="90769"/>
                        <a14:foregroundMark x1="78185" y1="66846" x2="75044" y2="66462"/>
                        <a14:foregroundMark x1="61169" y1="58692" x2="66318" y2="63769"/>
                        <a14:foregroundMark x1="70768" y1="69308" x2="61518" y2="85000"/>
                        <a14:foregroundMark x1="60122" y1="82308" x2="50960" y2="82462"/>
                        <a14:foregroundMark x1="26963" y1="66077" x2="31065" y2="67846"/>
                        <a14:foregroundMark x1="31065" y1="68385" x2="30105" y2="68077"/>
                        <a14:foregroundMark x1="28883" y1="68385" x2="28883" y2="68385"/>
                        <a14:foregroundMark x1="27138" y1="38692" x2="27138" y2="38692"/>
                        <a14:foregroundMark x1="26527" y1="33077" x2="29843" y2="46077"/>
                        <a14:foregroundMark x1="21902" y1="23308" x2="28621" y2="36154"/>
                        <a14:foregroundMark x1="23735" y1="16000" x2="36998" y2="33769"/>
                        <a14:foregroundMark x1="27225" y1="12923" x2="40663" y2="31231"/>
                        <a14:foregroundMark x1="31850" y1="10231" x2="45986" y2="30000"/>
                        <a14:foregroundMark x1="47818" y1="21923" x2="52705" y2="34538"/>
                        <a14:foregroundMark x1="52792" y1="22769" x2="52356" y2="27462"/>
                        <a14:foregroundMark x1="51571" y1="21154" x2="52967" y2="25538"/>
                        <a14:foregroundMark x1="21902" y1="42462" x2="26614" y2="64462"/>
                        <a14:foregroundMark x1="20070" y1="47154" x2="27836" y2="6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4977279" y="4850707"/>
            <a:ext cx="1256106" cy="1825474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11369" y="1685495"/>
            <a:ext cx="613292" cy="60815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6DBF430-FFBC-4AA9-926C-7F7AA8E6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5" y="5476578"/>
            <a:ext cx="1490043" cy="87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505B46-97C3-B880-4292-86D5DD39A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16668">
            <a:off x="14450" y="-272562"/>
            <a:ext cx="7043743" cy="1908854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E0461E87-C32D-4242-BC30-AB37D00CCE2F}"/>
              </a:ext>
            </a:extLst>
          </p:cNvPr>
          <p:cNvGrpSpPr/>
          <p:nvPr/>
        </p:nvGrpSpPr>
        <p:grpSpPr>
          <a:xfrm>
            <a:off x="1158543" y="2435497"/>
            <a:ext cx="2832185" cy="1489689"/>
            <a:chOff x="1441869" y="1761645"/>
            <a:chExt cx="3083811" cy="162204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9E859B6-5705-B228-2098-F9FE2E5FA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2274259" y="1761645"/>
              <a:ext cx="1116124" cy="1622041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9A393D-14F0-4A47-BF01-6681162FB231}"/>
                </a:ext>
              </a:extLst>
            </p:cNvPr>
            <p:cNvSpPr txBox="1"/>
            <p:nvPr/>
          </p:nvSpPr>
          <p:spPr>
            <a:xfrm rot="21065182">
              <a:off x="1441869" y="2891162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Ringraziamento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DFFD275-B408-4E17-8BD9-F6C4FDFD2A11}"/>
              </a:ext>
            </a:extLst>
          </p:cNvPr>
          <p:cNvGrpSpPr/>
          <p:nvPr/>
        </p:nvGrpSpPr>
        <p:grpSpPr>
          <a:xfrm>
            <a:off x="4590019" y="1450201"/>
            <a:ext cx="2832185" cy="1492535"/>
            <a:chOff x="4888368" y="1744615"/>
            <a:chExt cx="3083811" cy="162514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0960E2C-1769-5058-54EE-8E609151C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5638401" y="1744615"/>
              <a:ext cx="1116124" cy="1622041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C24B622-D1B9-4D95-970D-9509C7FDA4A3}"/>
                </a:ext>
              </a:extLst>
            </p:cNvPr>
            <p:cNvSpPr txBox="1"/>
            <p:nvPr/>
          </p:nvSpPr>
          <p:spPr>
            <a:xfrm rot="21065182">
              <a:off x="4888368" y="2908090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Perdono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B0A3B20A-A940-242F-9238-2EE573E6062F}"/>
              </a:ext>
            </a:extLst>
          </p:cNvPr>
          <p:cNvGrpSpPr/>
          <p:nvPr/>
        </p:nvGrpSpPr>
        <p:grpSpPr>
          <a:xfrm>
            <a:off x="7725501" y="2672289"/>
            <a:ext cx="2832185" cy="1489689"/>
            <a:chOff x="6541080" y="2794858"/>
            <a:chExt cx="3083811" cy="162204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6DE18CA-357F-EA82-7B2F-5794D62B4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7375426" y="2794858"/>
              <a:ext cx="1116124" cy="1622041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74ED25B-DC70-0B9C-9867-D645BA622160}"/>
                </a:ext>
              </a:extLst>
            </p:cNvPr>
            <p:cNvSpPr txBox="1"/>
            <p:nvPr/>
          </p:nvSpPr>
          <p:spPr>
            <a:xfrm rot="21065182">
              <a:off x="6541080" y="3825589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Aiuto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3748630-337D-2BB6-56CD-11F6126B6776}"/>
              </a:ext>
            </a:extLst>
          </p:cNvPr>
          <p:cNvGrpSpPr/>
          <p:nvPr/>
        </p:nvGrpSpPr>
        <p:grpSpPr>
          <a:xfrm>
            <a:off x="6469521" y="1733679"/>
            <a:ext cx="2832185" cy="1489689"/>
            <a:chOff x="3142576" y="2809108"/>
            <a:chExt cx="3083811" cy="1622041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6056290-0609-4B3E-6ADE-5848FE2F2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3898143" y="2809108"/>
              <a:ext cx="1116124" cy="1622041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21F444D-F6F3-13CF-3888-D943923F7127}"/>
                </a:ext>
              </a:extLst>
            </p:cNvPr>
            <p:cNvSpPr txBox="1"/>
            <p:nvPr/>
          </p:nvSpPr>
          <p:spPr>
            <a:xfrm rot="21065182">
              <a:off x="3142576" y="3740120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Intercessione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56893B8-A91E-8B41-5BCF-F23B8CE5B42D}"/>
              </a:ext>
            </a:extLst>
          </p:cNvPr>
          <p:cNvGrpSpPr/>
          <p:nvPr/>
        </p:nvGrpSpPr>
        <p:grpSpPr>
          <a:xfrm>
            <a:off x="2914628" y="1650644"/>
            <a:ext cx="2443376" cy="1522315"/>
            <a:chOff x="8371999" y="1748180"/>
            <a:chExt cx="2660459" cy="165756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17DF43A-9062-B77A-53AE-3FCDA2B31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9048928" y="1748180"/>
              <a:ext cx="1116124" cy="1622041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FE70D57-B100-69FF-2F51-B2027D6D9D75}"/>
                </a:ext>
              </a:extLst>
            </p:cNvPr>
            <p:cNvSpPr txBox="1"/>
            <p:nvPr/>
          </p:nvSpPr>
          <p:spPr>
            <a:xfrm rot="21065182">
              <a:off x="8371999" y="2944081"/>
              <a:ext cx="26604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Offerta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DAE7113-62ED-F3BE-25B1-E29AE6C5331F}"/>
              </a:ext>
            </a:extLst>
          </p:cNvPr>
          <p:cNvGrpSpPr/>
          <p:nvPr/>
        </p:nvGrpSpPr>
        <p:grpSpPr>
          <a:xfrm>
            <a:off x="1900579" y="3684847"/>
            <a:ext cx="2832185" cy="1489689"/>
            <a:chOff x="3000919" y="4859238"/>
            <a:chExt cx="3083811" cy="1622041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BD6D04C-68C9-2D27-5D74-2E07C142F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3955604" y="4859238"/>
              <a:ext cx="1116124" cy="162204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E595C2D-FC58-85B2-B62F-0C579CC79028}"/>
                </a:ext>
              </a:extLst>
            </p:cNvPr>
            <p:cNvSpPr txBox="1"/>
            <p:nvPr/>
          </p:nvSpPr>
          <p:spPr>
            <a:xfrm rot="21065182">
              <a:off x="3000919" y="5897847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Adorazione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1D296757-EACE-288F-6E83-5426DE24B016}"/>
              </a:ext>
            </a:extLst>
          </p:cNvPr>
          <p:cNvGrpSpPr/>
          <p:nvPr/>
        </p:nvGrpSpPr>
        <p:grpSpPr>
          <a:xfrm>
            <a:off x="6469501" y="3698100"/>
            <a:ext cx="2832185" cy="1517361"/>
            <a:chOff x="1068198" y="3839767"/>
            <a:chExt cx="3083811" cy="165217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DC28D17-1928-981B-619C-FFD3922D4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2081207" y="3839767"/>
              <a:ext cx="1116124" cy="162204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E7E953C-FC64-FE4D-F91F-462FD4C97DAF}"/>
                </a:ext>
              </a:extLst>
            </p:cNvPr>
            <p:cNvSpPr txBox="1"/>
            <p:nvPr/>
          </p:nvSpPr>
          <p:spPr>
            <a:xfrm rot="21065182">
              <a:off x="1068198" y="5030273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Ascolto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ED36276-B7AF-A70A-4048-7545D7E38C8E}"/>
              </a:ext>
            </a:extLst>
          </p:cNvPr>
          <p:cNvGrpSpPr/>
          <p:nvPr/>
        </p:nvGrpSpPr>
        <p:grpSpPr>
          <a:xfrm>
            <a:off x="5304500" y="4607495"/>
            <a:ext cx="2832185" cy="1489689"/>
            <a:chOff x="6406499" y="4919305"/>
            <a:chExt cx="3083811" cy="162204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02F2DB9-F54B-6EC7-AB2E-9AB8D7DAE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7271790" y="4919305"/>
              <a:ext cx="1116124" cy="162204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7F7A00D-5A0A-637B-2887-2865639920D6}"/>
                </a:ext>
              </a:extLst>
            </p:cNvPr>
            <p:cNvSpPr txBox="1"/>
            <p:nvPr/>
          </p:nvSpPr>
          <p:spPr>
            <a:xfrm rot="21065182">
              <a:off x="6406499" y="5982862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PGS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0C8AF01A-DDCD-6CD6-7396-E4F300CDD89A}"/>
              </a:ext>
            </a:extLst>
          </p:cNvPr>
          <p:cNvGrpSpPr/>
          <p:nvPr/>
        </p:nvGrpSpPr>
        <p:grpSpPr>
          <a:xfrm>
            <a:off x="4318745" y="3071554"/>
            <a:ext cx="2832185" cy="1489689"/>
            <a:chOff x="4742755" y="3896795"/>
            <a:chExt cx="3083811" cy="1622041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8FCA2B82-F787-84FF-5185-6C56170B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5638249" y="3896795"/>
              <a:ext cx="1116124" cy="1622041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0261221-4F8D-A893-635A-ACBFF61AC768}"/>
                </a:ext>
              </a:extLst>
            </p:cNvPr>
            <p:cNvSpPr txBox="1"/>
            <p:nvPr/>
          </p:nvSpPr>
          <p:spPr>
            <a:xfrm rot="21065182">
              <a:off x="4742755" y="4910129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Meditazione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270485D-E1F4-1E4A-BE53-7466D2B22C4E}"/>
              </a:ext>
            </a:extLst>
          </p:cNvPr>
          <p:cNvGrpSpPr/>
          <p:nvPr/>
        </p:nvGrpSpPr>
        <p:grpSpPr>
          <a:xfrm>
            <a:off x="3316671" y="4576585"/>
            <a:ext cx="2369010" cy="1489689"/>
            <a:chOff x="8217712" y="3880876"/>
            <a:chExt cx="2579486" cy="1622041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B96FC7D-CD99-B3ED-A624-DF5BC65FF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8919190" y="3880876"/>
              <a:ext cx="1116124" cy="1622041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15F9E2B6-23A1-F3D1-C464-4E05FC0E74A2}"/>
                </a:ext>
              </a:extLst>
            </p:cNvPr>
            <p:cNvSpPr txBox="1"/>
            <p:nvPr/>
          </p:nvSpPr>
          <p:spPr>
            <a:xfrm rot="21065182">
              <a:off x="8217712" y="4991202"/>
              <a:ext cx="25794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Compagnia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1DCC76A1-8765-4982-B3BD-46FDDBE04511}"/>
              </a:ext>
            </a:extLst>
          </p:cNvPr>
          <p:cNvSpPr/>
          <p:nvPr/>
        </p:nvSpPr>
        <p:spPr>
          <a:xfrm>
            <a:off x="1851105" y="1147972"/>
            <a:ext cx="7754622" cy="353627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endParaRPr lang="it-IT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1977" y="1148205"/>
            <a:ext cx="7693750" cy="429861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  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Preghiera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dello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Sportivo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è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essenzialmente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di</a:t>
            </a:r>
            <a:r>
              <a:rPr lang="it-IT" altLang="it-IT" b="1" spc="2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:</a:t>
            </a:r>
          </a:p>
          <a:p>
            <a:pPr marL="0" indent="0">
              <a:buNone/>
            </a:pPr>
            <a:endParaRPr lang="it-IT" altLang="it-IT" dirty="0"/>
          </a:p>
        </p:txBody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6067D730-4E26-8373-1508-6C18D040F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32778"/>
            <a:ext cx="1573146" cy="480254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E8D9D2F-4458-72AA-168F-C16F1EDD6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74" y="1467170"/>
            <a:ext cx="1491500" cy="4868150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B9B6C37-475F-D7BC-9F5C-D1A17BEBC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68028"/>
            <a:ext cx="803340" cy="496729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867A8B0-B83D-B588-537A-A90CE74EB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36007"/>
            <a:ext cx="727526" cy="519931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6B7335-B81D-C6DB-6D79-61D98E19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" y="5292277"/>
            <a:ext cx="1491500" cy="102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</p:spTree>
    <p:extLst>
      <p:ext uri="{BB962C8B-B14F-4D97-AF65-F5344CB8AC3E}">
        <p14:creationId xmlns:p14="http://schemas.microsoft.com/office/powerpoint/2010/main" val="659003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939" grpId="0" uiExpand="1" build="p"/>
      <p:bldP spid="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069278" y="286340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991872" y="569893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rgbClr val="C0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Tua Volontà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rgbClr val="C0000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5971705" y="2294175"/>
            <a:ext cx="3033864" cy="152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  <a:tabLst>
                <a:tab pos="269875" algn="l"/>
              </a:tabLst>
            </a:pPr>
            <a:r>
              <a:rPr lang="it-IT" altLang="it-IT" sz="2400" dirty="0">
                <a:solidFill>
                  <a:srgbClr val="FF000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 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Accettare 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la TUA Volontà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69875" algn="l"/>
              </a:tabLst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Fare ciò che piace 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al PADRE</a:t>
            </a:r>
          </a:p>
          <a:p>
            <a:pPr>
              <a:lnSpc>
                <a:spcPts val="2200"/>
              </a:lnSpc>
            </a:pPr>
            <a:endParaRPr lang="it-IT" sz="24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6472845" y="3732109"/>
            <a:ext cx="3346332" cy="155452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Riempici di </a:t>
            </a:r>
            <a:b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FIDUCIA in TE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Donaci SPERANZA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Consolazione del</a:t>
            </a:r>
            <a:b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TUO Amore</a:t>
            </a:r>
            <a:endParaRPr lang="it-IT" sz="2400" spc="10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C00000"/>
              </a:gs>
            </a:gsLst>
            <a:lin ang="0" scaled="0"/>
          </a:gradFill>
          <a:ln>
            <a:solidFill>
              <a:srgbClr val="C0000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  <a:solidFill>
            <a:srgbClr val="C0000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00343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build="p"/>
      <p:bldP spid="8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069278" y="286340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891867" y="541061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rgbClr val="F5B80B">
                      <a:alpha val="85882"/>
                    </a:srgbClr>
                  </a:glow>
                </a:effectLst>
                <a:latin typeface="Franklin Gothic Demi" panose="020B0703020102020204" pitchFamily="34" charset="0"/>
              </a:rPr>
              <a:t>Cielo/Terra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rgbClr val="F5B80B">
                    <a:alpha val="85882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5942378" y="2280607"/>
            <a:ext cx="2510730" cy="18110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tabLst>
                <a:tab pos="269875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il MONDO 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attraverso noi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69875" algn="l"/>
              </a:tabLst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sia plasmato 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a imitazione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   	del PARADISO</a:t>
            </a:r>
          </a:p>
          <a:p>
            <a:pPr>
              <a:lnSpc>
                <a:spcPts val="2200"/>
              </a:lnSpc>
            </a:pPr>
            <a:endParaRPr lang="it-IT" sz="24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6814767" y="4136713"/>
            <a:ext cx="2510730" cy="68249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Tua Volontà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= VERA PACE</a:t>
            </a:r>
            <a:endParaRPr lang="it-IT" sz="2400" spc="10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FFC000"/>
              </a:gs>
            </a:gsLst>
            <a:lin ang="0" scaled="0"/>
          </a:gradFill>
          <a:ln>
            <a:solidFill>
              <a:srgbClr val="FFC00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  <a:solidFill>
            <a:srgbClr val="FF000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A865E3-7215-F349-A295-C6E911275A20}"/>
              </a:ext>
            </a:extLst>
          </p:cNvPr>
          <p:cNvSpPr txBox="1"/>
          <p:nvPr/>
        </p:nvSpPr>
        <p:spPr>
          <a:xfrm>
            <a:off x="5832165" y="541061"/>
            <a:ext cx="4951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sz="2800" b="1" spc="2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/>
                <a:latin typeface="Franklin Gothic Heavy" panose="020B0903020102020204" pitchFamily="34" charset="0"/>
              </a:rPr>
              <a:t>Cielo/Terra</a:t>
            </a:r>
            <a:endParaRPr lang="it-IT" sz="2800" spc="200" dirty="0">
              <a:ln>
                <a:solidFill>
                  <a:srgbClr val="7030A0"/>
                </a:solidFill>
              </a:ln>
              <a:solidFill>
                <a:schemeClr val="bg1"/>
              </a:solidFill>
              <a:effectLst/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45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build="p"/>
      <p:bldP spid="8" grpId="0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535251" y="5603051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5653190" y="283474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5731642" y="3548353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5969304" y="3941708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5798786">
            <a:off x="-491159" y="718617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21225119">
            <a:off x="4274590" y="2499321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-10744" y="616888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rgbClr val="00823B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Pane Q.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rgbClr val="00823B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1621769" y="2487948"/>
            <a:ext cx="2510730" cy="6824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Pane x NOI</a:t>
            </a:r>
          </a:p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x Tutti i FRATELLI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998563" y="3510100"/>
            <a:ext cx="2927135" cy="155452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Vero Necessario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LIBERACI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desideri inutili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Donaci il 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PANE DI VITA</a:t>
            </a:r>
            <a:endParaRPr lang="it-IT" sz="2400" spc="12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 flipH="1">
            <a:off x="2780539" y="683411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00B050"/>
              </a:gs>
            </a:gsLst>
            <a:lin ang="0" scaled="0"/>
          </a:gradFill>
          <a:ln>
            <a:solidFill>
              <a:srgbClr val="00B05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 flipH="1">
            <a:off x="0" y="283474"/>
            <a:ext cx="9713962" cy="6071734"/>
            <a:chOff x="6301" y="300491"/>
            <a:chExt cx="9713962" cy="6071734"/>
          </a:xfrm>
          <a:solidFill>
            <a:srgbClr val="00B05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42104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build="p"/>
      <p:bldP spid="8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535251" y="5603051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5653190" y="283474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5731642" y="3548353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5969304" y="3941708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5798786">
            <a:off x="-491159" y="718617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21225119">
            <a:off x="4274590" y="2499321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74205" y="446793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 err="1">
                <a:solidFill>
                  <a:schemeClr val="bg1"/>
                </a:solidFill>
                <a:effectLst>
                  <a:glow rad="139700">
                    <a:srgbClr val="7030A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R.Debito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rgbClr val="7030A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1754627" y="1686048"/>
            <a:ext cx="2832184" cy="1862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se tu presenti la 	tua OFFERTA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Ti Ricordi…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lascia la tua Offerta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VA prima a R..</a:t>
            </a:r>
            <a:endParaRPr lang="it-IT" sz="24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poi TORNA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890207" y="3732109"/>
            <a:ext cx="2927135" cy="183665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Dobbiamo CHIEDERE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Fare x 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MERITARCI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Ricevere 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 err="1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questaGRAZIE</a:t>
            </a:r>
            <a:endParaRPr lang="it-IT" sz="2400" spc="12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 flipH="1">
            <a:off x="2865488" y="513316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7030A0"/>
              </a:gs>
            </a:gsLst>
            <a:lin ang="0" scaled="0"/>
          </a:gradFill>
          <a:ln>
            <a:solidFill>
              <a:srgbClr val="7030A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 flipH="1">
            <a:off x="0" y="283474"/>
            <a:ext cx="9713962" cy="6071734"/>
            <a:chOff x="6301" y="300491"/>
            <a:chExt cx="9713962" cy="6071734"/>
          </a:xfrm>
          <a:solidFill>
            <a:srgbClr val="7030A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478671-4B3B-4AB1-03EE-766B6632352C}"/>
              </a:ext>
            </a:extLst>
          </p:cNvPr>
          <p:cNvSpPr txBox="1"/>
          <p:nvPr/>
        </p:nvSpPr>
        <p:spPr>
          <a:xfrm>
            <a:off x="627727" y="1670228"/>
            <a:ext cx="1126900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altLang="it-IT" sz="18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18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 Mt 5,23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6B7550-6B6A-F49F-09F1-E848684FA894}"/>
              </a:ext>
            </a:extLst>
          </p:cNvPr>
          <p:cNvSpPr txBox="1"/>
          <p:nvPr/>
        </p:nvSpPr>
        <p:spPr>
          <a:xfrm>
            <a:off x="317730" y="895211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dirty="0">
                <a:solidFill>
                  <a:schemeClr val="bg1"/>
                </a:solidFill>
                <a:effectLst>
                  <a:glow rad="139700">
                    <a:srgbClr val="FF00FF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C. a. Noi</a:t>
            </a:r>
            <a:endParaRPr lang="it-IT" sz="2800" dirty="0">
              <a:solidFill>
                <a:schemeClr val="bg1"/>
              </a:solidFill>
              <a:effectLst>
                <a:glow rad="139700">
                  <a:srgbClr val="FF00FF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FCC0D0CA-88E3-9918-4BF2-5C99AAA837F5}"/>
              </a:ext>
            </a:extLst>
          </p:cNvPr>
          <p:cNvSpPr/>
          <p:nvPr/>
        </p:nvSpPr>
        <p:spPr>
          <a:xfrm flipH="1">
            <a:off x="3109013" y="961734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FF00FF"/>
              </a:gs>
            </a:gsLst>
            <a:lin ang="0" scaled="0"/>
          </a:gradFill>
          <a:ln>
            <a:solidFill>
              <a:srgbClr val="FF00FF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38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uiExpand="1" build="p"/>
      <p:bldP spid="8" grpId="0" build="p"/>
      <p:bldP spid="7" grpId="0" animBg="1"/>
      <p:bldP spid="10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535251" y="5603051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5653190" y="283474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5731642" y="3548353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5969304" y="3941708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5798786">
            <a:off x="-491159" y="718617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21225119">
            <a:off x="4274590" y="2499321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-10744" y="616888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dirty="0">
                <a:solidFill>
                  <a:schemeClr val="bg1"/>
                </a:solidFill>
                <a:effectLst>
                  <a:glow rad="139700">
                    <a:srgbClr val="FF00FF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C. a. Noi</a:t>
            </a:r>
            <a:endParaRPr lang="it-IT" sz="2800" dirty="0">
              <a:solidFill>
                <a:schemeClr val="bg1"/>
              </a:solidFill>
              <a:effectLst>
                <a:glow rad="139700">
                  <a:srgbClr val="FF00FF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 flipH="1">
            <a:off x="2780539" y="683411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FF00FF"/>
              </a:gs>
            </a:gsLst>
            <a:lin ang="0" scaled="0"/>
          </a:gradFill>
          <a:ln>
            <a:solidFill>
              <a:srgbClr val="FF00FF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 flipH="1">
            <a:off x="0" y="283474"/>
            <a:ext cx="9713962" cy="6071734"/>
            <a:chOff x="6301" y="300491"/>
            <a:chExt cx="9713962" cy="6071734"/>
          </a:xfrm>
          <a:solidFill>
            <a:srgbClr val="FF00FF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CF1299-E714-D21A-C239-5758C95FC2F0}"/>
              </a:ext>
            </a:extLst>
          </p:cNvPr>
          <p:cNvSpPr txBox="1"/>
          <p:nvPr/>
        </p:nvSpPr>
        <p:spPr>
          <a:xfrm>
            <a:off x="1754627" y="1686048"/>
            <a:ext cx="2832184" cy="1862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se tu presenti la 	tua OFFERTA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Ti Ricordi…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lascia la tua Offerta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VA prima a R..</a:t>
            </a:r>
            <a:endParaRPr lang="it-IT" sz="24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poi TORNA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7896E4-4F6E-71DB-3F61-585745367366}"/>
              </a:ext>
            </a:extLst>
          </p:cNvPr>
          <p:cNvSpPr txBox="1"/>
          <p:nvPr/>
        </p:nvSpPr>
        <p:spPr>
          <a:xfrm>
            <a:off x="890207" y="3732109"/>
            <a:ext cx="2927135" cy="183665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Dobbiamo CHIEDERE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Fare x 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MERITARCI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Ricevere 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 err="1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questaGRAZIE</a:t>
            </a:r>
            <a:endParaRPr lang="it-IT" sz="2400" spc="12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490453-6F09-1D48-F847-FDC4E8D519E3}"/>
              </a:ext>
            </a:extLst>
          </p:cNvPr>
          <p:cNvSpPr txBox="1"/>
          <p:nvPr/>
        </p:nvSpPr>
        <p:spPr>
          <a:xfrm>
            <a:off x="627727" y="1670228"/>
            <a:ext cx="1126900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altLang="it-IT" sz="18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18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 Mt 5,23</a:t>
            </a:r>
          </a:p>
        </p:txBody>
      </p:sp>
    </p:spTree>
    <p:extLst>
      <p:ext uri="{BB962C8B-B14F-4D97-AF65-F5344CB8AC3E}">
        <p14:creationId xmlns:p14="http://schemas.microsoft.com/office/powerpoint/2010/main" val="1526035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7" grpId="0" animBg="1"/>
      <p:bldP spid="9" grpId="0" uiExpand="1" build="p"/>
      <p:bldP spid="10" grpId="0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535251" y="5603051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5653190" y="283474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5731642" y="3548353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5969304" y="3941708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5798786">
            <a:off x="-491159" y="718617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21225119">
            <a:off x="4274590" y="2499321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-10744" y="616888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dirty="0">
                <a:solidFill>
                  <a:schemeClr val="bg1"/>
                </a:solidFill>
                <a:effectLst>
                  <a:glow rad="139700">
                    <a:schemeClr val="accent6">
                      <a:lumMod val="50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rPr>
              <a:t>N. Tentazione</a:t>
            </a:r>
            <a:endParaRPr lang="it-IT" sz="2800" dirty="0">
              <a:solidFill>
                <a:schemeClr val="bg1"/>
              </a:solidFill>
              <a:effectLst>
                <a:glow rad="139700">
                  <a:schemeClr val="accent6">
                    <a:lumMod val="50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1612202" y="2140566"/>
            <a:ext cx="2927134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Non ABBANDONARCI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in balia della strada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che conduce al MALE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716742" y="3091796"/>
            <a:ext cx="3708279" cy="250350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</a:pPr>
            <a:r>
              <a:rPr lang="it-IT" altLang="it-IT" sz="2400" b="1" spc="120" dirty="0">
                <a:solidFill>
                  <a:srgbClr val="C00000"/>
                </a:solidFill>
                <a:latin typeface="Franklin Gothic Demi" panose="020B0703020102020204" pitchFamily="34" charset="0"/>
              </a:rPr>
              <a:t>INVIACI </a:t>
            </a:r>
          </a:p>
          <a:p>
            <a:pPr marL="271463" indent="-271463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lo Spirito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di DISCERNIMENTO</a:t>
            </a:r>
          </a:p>
          <a:p>
            <a:pPr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tabLst>
                <a:tab pos="271463" algn="l"/>
              </a:tabLst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	di FORTEZZA</a:t>
            </a:r>
          </a:p>
          <a:p>
            <a:pPr marL="271463" indent="-271463">
              <a:lnSpc>
                <a:spcPts val="2200"/>
              </a:lnSpc>
              <a:spcBef>
                <a:spcPts val="4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La grazia 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della VIGILANZA</a:t>
            </a:r>
          </a:p>
          <a:p>
            <a:pPr marL="271463" indent="-271463">
              <a:lnSpc>
                <a:spcPts val="2200"/>
              </a:lnSpc>
              <a:spcBef>
                <a:spcPts val="4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della PERSEVERANZA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Finale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 flipH="1">
            <a:off x="2780539" y="683411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solidFill>
              <a:schemeClr val="accent6">
                <a:lumMod val="75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 flipH="1">
            <a:off x="0" y="283474"/>
            <a:ext cx="9713962" cy="6071734"/>
            <a:chOff x="6301" y="300491"/>
            <a:chExt cx="9713962" cy="6071734"/>
          </a:xfrm>
          <a:solidFill>
            <a:schemeClr val="accent6">
              <a:lumMod val="75000"/>
            </a:schemeClr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4894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build="p"/>
      <p:bldP spid="8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535251" y="5603051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5653190" y="283474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5731642" y="3548353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5969304" y="3941708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5798786">
            <a:off x="-533610" y="637136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21225119">
            <a:off x="4274590" y="2499321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-10744" y="616888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 err="1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L.Male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rgbClr val="00206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1734785" y="1526984"/>
            <a:ext cx="3704529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Manifestare la VITTORIA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già conseguita da Cristo</a:t>
            </a:r>
          </a:p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sul PRINCIPE del “MALE”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623247" y="4073940"/>
            <a:ext cx="4234340" cy="124675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71463" indent="-271463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Non siamo ancora </a:t>
            </a:r>
            <a:b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in possesso del BENE</a:t>
            </a:r>
          </a:p>
          <a:p>
            <a:pPr marL="271463" indent="-271463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Nel quale non soffriremo</a:t>
            </a:r>
            <a:br>
              <a:rPr 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400" b="1" spc="12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alcun MALE</a:t>
            </a:r>
            <a:endParaRPr lang="it-IT" sz="2400" spc="12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 flipH="1">
            <a:off x="2780539" y="683411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002060"/>
              </a:gs>
            </a:gsLst>
            <a:lin ang="0" scaled="0"/>
          </a:gradFill>
          <a:ln>
            <a:solidFill>
              <a:srgbClr val="00206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 flipH="1">
            <a:off x="0" y="283474"/>
            <a:ext cx="9713962" cy="6071734"/>
            <a:chOff x="6301" y="300491"/>
            <a:chExt cx="9713962" cy="6071734"/>
          </a:xfrm>
          <a:solidFill>
            <a:srgbClr val="00206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725448-FD82-F76E-87F1-91E5BCE8DC0C}"/>
              </a:ext>
            </a:extLst>
          </p:cNvPr>
          <p:cNvSpPr txBox="1"/>
          <p:nvPr/>
        </p:nvSpPr>
        <p:spPr>
          <a:xfrm>
            <a:off x="1034331" y="2665444"/>
            <a:ext cx="3412171" cy="12211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tabLst>
                <a:tab pos="271463" algn="l"/>
              </a:tabLst>
            </a:pP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 </a:t>
            </a:r>
            <a: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da chi ha in ODIO</a:t>
            </a:r>
            <a:b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	il Creato e le Creature</a:t>
            </a:r>
          </a:p>
          <a:p>
            <a:pPr>
              <a:lnSpc>
                <a:spcPts val="2200"/>
              </a:lnSpc>
              <a:tabLst>
                <a:tab pos="271463" algn="l"/>
              </a:tabLst>
            </a:pP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Ingannando i nostri occhi</a:t>
            </a:r>
            <a:b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	con velenose delizie</a:t>
            </a:r>
          </a:p>
        </p:txBody>
      </p:sp>
    </p:spTree>
    <p:extLst>
      <p:ext uri="{BB962C8B-B14F-4D97-AF65-F5344CB8AC3E}">
        <p14:creationId xmlns:p14="http://schemas.microsoft.com/office/powerpoint/2010/main" val="610601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build="p"/>
      <p:bldP spid="8" grpId="0" build="p"/>
      <p:bldP spid="7" grpId="0" animBg="1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785245" y="318772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592627" y="589183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600" dirty="0">
                <a:solidFill>
                  <a:schemeClr val="bg1"/>
                </a:solidFill>
                <a:effectLst>
                  <a:glow rad="139700">
                    <a:schemeClr val="accent1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rPr>
              <a:t>AMEN</a:t>
            </a:r>
            <a:endParaRPr lang="it-IT" sz="2800" spc="600" dirty="0">
              <a:solidFill>
                <a:schemeClr val="bg1"/>
              </a:solidFill>
              <a:effectLst>
                <a:glow rad="139700">
                  <a:schemeClr val="accent1">
                    <a:lumMod val="75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5815471" y="2006979"/>
            <a:ext cx="3346332" cy="98616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71463" indent="-271463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Così SIA</a:t>
            </a:r>
          </a:p>
          <a:p>
            <a:pPr marL="271463" indent="-271463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Secondo la TUA</a:t>
            </a:r>
            <a:b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VOLONTÀ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  <a:solidFill>
            <a:schemeClr val="accent1">
              <a:lumMod val="75000"/>
            </a:schemeClr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40687C-364D-59FC-9632-AA4347DFFF33}"/>
              </a:ext>
            </a:extLst>
          </p:cNvPr>
          <p:cNvSpPr txBox="1"/>
          <p:nvPr/>
        </p:nvSpPr>
        <p:spPr>
          <a:xfrm>
            <a:off x="5815471" y="3313283"/>
            <a:ext cx="3904792" cy="23752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Chiedete 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e vi sarà DATO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… se voi che siete cattivi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sapete dare cose BUONE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quanto più il PADRE VOSTRO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darà lo SPIRITO SANTO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 quelli che glielo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CHIEDONO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9C314C-4D32-A097-CCD8-3813D12029E1}"/>
              </a:ext>
            </a:extLst>
          </p:cNvPr>
          <p:cNvSpPr txBox="1"/>
          <p:nvPr/>
        </p:nvSpPr>
        <p:spPr>
          <a:xfrm>
            <a:off x="8482715" y="3298673"/>
            <a:ext cx="1358176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altLang="it-IT" sz="18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18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 Lc 11,5-13</a:t>
            </a:r>
          </a:p>
        </p:txBody>
      </p:sp>
    </p:spTree>
    <p:extLst>
      <p:ext uri="{BB962C8B-B14F-4D97-AF65-F5344CB8AC3E}">
        <p14:creationId xmlns:p14="http://schemas.microsoft.com/office/powerpoint/2010/main" val="753062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8" grpId="0" build="p"/>
      <p:bldP spid="7" grpId="0" animBg="1"/>
      <p:bldP spid="4" grpId="0" uiExpand="1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53D2FF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olo isoscele 2">
            <a:extLst>
              <a:ext uri="{FF2B5EF4-FFF2-40B4-BE49-F238E27FC236}">
                <a16:creationId xmlns:a16="http://schemas.microsoft.com/office/drawing/2014/main" id="{EC80C426-413C-B2F4-7D11-05062E9E1C8B}"/>
              </a:ext>
            </a:extLst>
          </p:cNvPr>
          <p:cNvSpPr/>
          <p:nvPr/>
        </p:nvSpPr>
        <p:spPr>
          <a:xfrm rot="305723" flipV="1">
            <a:off x="1891757" y="1116523"/>
            <a:ext cx="415909" cy="1795440"/>
          </a:xfrm>
          <a:custGeom>
            <a:avLst/>
            <a:gdLst>
              <a:gd name="connsiteX0" fmla="*/ 0 w 415909"/>
              <a:gd name="connsiteY0" fmla="*/ 1665171 h 1665171"/>
              <a:gd name="connsiteX1" fmla="*/ 207955 w 415909"/>
              <a:gd name="connsiteY1" fmla="*/ 0 h 1665171"/>
              <a:gd name="connsiteX2" fmla="*/ 415909 w 415909"/>
              <a:gd name="connsiteY2" fmla="*/ 1665171 h 1665171"/>
              <a:gd name="connsiteX3" fmla="*/ 0 w 415909"/>
              <a:gd name="connsiteY3" fmla="*/ 1665171 h 1665171"/>
              <a:gd name="connsiteX0" fmla="*/ 0 w 415909"/>
              <a:gd name="connsiteY0" fmla="*/ 1795440 h 1795440"/>
              <a:gd name="connsiteX1" fmla="*/ 174124 w 415909"/>
              <a:gd name="connsiteY1" fmla="*/ 0 h 1795440"/>
              <a:gd name="connsiteX2" fmla="*/ 415909 w 415909"/>
              <a:gd name="connsiteY2" fmla="*/ 1795440 h 1795440"/>
              <a:gd name="connsiteX3" fmla="*/ 0 w 415909"/>
              <a:gd name="connsiteY3" fmla="*/ 1795440 h 179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909" h="1795440">
                <a:moveTo>
                  <a:pt x="0" y="1795440"/>
                </a:moveTo>
                <a:lnTo>
                  <a:pt x="174124" y="0"/>
                </a:lnTo>
                <a:lnTo>
                  <a:pt x="415909" y="1795440"/>
                </a:lnTo>
                <a:lnTo>
                  <a:pt x="0" y="1795440"/>
                </a:lnTo>
                <a:close/>
              </a:path>
            </a:pathLst>
          </a:custGeom>
          <a:solidFill>
            <a:srgbClr val="92D050">
              <a:alpha val="76000"/>
            </a:srgb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39937" name="Triangolo isoscele 39936">
            <a:extLst>
              <a:ext uri="{FF2B5EF4-FFF2-40B4-BE49-F238E27FC236}">
                <a16:creationId xmlns:a16="http://schemas.microsoft.com/office/drawing/2014/main" id="{D31F7E33-04AD-0852-71C7-C95FD728AD9E}"/>
              </a:ext>
            </a:extLst>
          </p:cNvPr>
          <p:cNvSpPr/>
          <p:nvPr/>
        </p:nvSpPr>
        <p:spPr>
          <a:xfrm rot="15378516" flipV="1">
            <a:off x="2813222" y="242445"/>
            <a:ext cx="288000" cy="1763750"/>
          </a:xfrm>
          <a:prstGeom prst="triangle">
            <a:avLst/>
          </a:prstGeom>
          <a:solidFill>
            <a:srgbClr val="92D050">
              <a:alpha val="76000"/>
            </a:srgbClr>
          </a:solidFill>
          <a:ln w="12700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riangolo isoscele 56">
            <a:extLst>
              <a:ext uri="{FF2B5EF4-FFF2-40B4-BE49-F238E27FC236}">
                <a16:creationId xmlns:a16="http://schemas.microsoft.com/office/drawing/2014/main" id="{68320F48-F669-546D-27E2-B0EA461A877E}"/>
              </a:ext>
            </a:extLst>
          </p:cNvPr>
          <p:cNvSpPr/>
          <p:nvPr/>
        </p:nvSpPr>
        <p:spPr>
          <a:xfrm rot="20147332" flipV="1">
            <a:off x="2935547" y="1056478"/>
            <a:ext cx="288000" cy="4334322"/>
          </a:xfrm>
          <a:prstGeom prst="triangle">
            <a:avLst/>
          </a:pr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Triangolo isoscele 55">
            <a:extLst>
              <a:ext uri="{FF2B5EF4-FFF2-40B4-BE49-F238E27FC236}">
                <a16:creationId xmlns:a16="http://schemas.microsoft.com/office/drawing/2014/main" id="{5E04F2A4-EE52-1054-B4E3-EAA8F054ADF0}"/>
              </a:ext>
            </a:extLst>
          </p:cNvPr>
          <p:cNvSpPr/>
          <p:nvPr/>
        </p:nvSpPr>
        <p:spPr>
          <a:xfrm rot="21319621" flipV="1">
            <a:off x="2189036" y="1196013"/>
            <a:ext cx="288000" cy="3743570"/>
          </a:xfrm>
          <a:prstGeom prst="triangle">
            <a:avLst/>
          </a:pr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E0461E87-C32D-4242-BC30-AB37D00CCE2F}"/>
              </a:ext>
            </a:extLst>
          </p:cNvPr>
          <p:cNvGrpSpPr/>
          <p:nvPr/>
        </p:nvGrpSpPr>
        <p:grpSpPr>
          <a:xfrm>
            <a:off x="-790716" y="2576468"/>
            <a:ext cx="2832185" cy="1489689"/>
            <a:chOff x="1441869" y="1761645"/>
            <a:chExt cx="3083811" cy="162204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9E859B6-5705-B228-2098-F9FE2E5F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2274258" y="1761645"/>
              <a:ext cx="1116124" cy="1622041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9A393D-14F0-4A47-BF01-6681162FB231}"/>
                </a:ext>
              </a:extLst>
            </p:cNvPr>
            <p:cNvSpPr txBox="1"/>
            <p:nvPr/>
          </p:nvSpPr>
          <p:spPr>
            <a:xfrm rot="21065182">
              <a:off x="1441869" y="2887061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chemeClr val="accent4">
                        <a:lumMod val="75000"/>
                        <a:alpha val="86000"/>
                      </a:schemeClr>
                    </a:glow>
                  </a:effectLst>
                  <a:latin typeface="Franklin Gothic Demi" panose="020B0703020102020204" pitchFamily="34" charset="0"/>
                </a:rPr>
                <a:t>Padre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chemeClr val="accent4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B0A3B20A-A940-242F-9238-2EE573E6062F}"/>
              </a:ext>
            </a:extLst>
          </p:cNvPr>
          <p:cNvGrpSpPr/>
          <p:nvPr/>
        </p:nvGrpSpPr>
        <p:grpSpPr>
          <a:xfrm>
            <a:off x="6618421" y="4258395"/>
            <a:ext cx="2832185" cy="1490177"/>
            <a:chOff x="6549943" y="2794858"/>
            <a:chExt cx="3083811" cy="162257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6DE18CA-357F-EA82-7B2F-5794D62B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7375426" y="2794858"/>
              <a:ext cx="1116124" cy="1622041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74ED25B-DC70-0B9C-9867-D645BA622160}"/>
                </a:ext>
              </a:extLst>
            </p:cNvPr>
            <p:cNvSpPr txBox="1"/>
            <p:nvPr/>
          </p:nvSpPr>
          <p:spPr>
            <a:xfrm rot="21065182">
              <a:off x="6549943" y="3947563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C0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Tua Volontà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C0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DAE7113-62ED-F3BE-25B1-E29AE6C5331F}"/>
              </a:ext>
            </a:extLst>
          </p:cNvPr>
          <p:cNvGrpSpPr/>
          <p:nvPr/>
        </p:nvGrpSpPr>
        <p:grpSpPr>
          <a:xfrm>
            <a:off x="-381807" y="3942768"/>
            <a:ext cx="2832185" cy="1489689"/>
            <a:chOff x="3000919" y="4859238"/>
            <a:chExt cx="3083811" cy="1622041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BD6D04C-68C9-2D27-5D74-2E07C142F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3955604" y="4859238"/>
              <a:ext cx="1116124" cy="162204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E595C2D-FC58-85B2-B62F-0C579CC79028}"/>
                </a:ext>
              </a:extLst>
            </p:cNvPr>
            <p:cNvSpPr txBox="1"/>
            <p:nvPr/>
          </p:nvSpPr>
          <p:spPr>
            <a:xfrm rot="21065182">
              <a:off x="3000919" y="5893747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6000"/>
                      </a:schemeClr>
                    </a:glow>
                  </a:effectLst>
                  <a:latin typeface="Franklin Gothic Demi" panose="020B0703020102020204" pitchFamily="34" charset="0"/>
                </a:rPr>
                <a:t>Nostro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1D296757-EACE-288F-6E83-5426DE24B016}"/>
              </a:ext>
            </a:extLst>
          </p:cNvPr>
          <p:cNvGrpSpPr/>
          <p:nvPr/>
        </p:nvGrpSpPr>
        <p:grpSpPr>
          <a:xfrm>
            <a:off x="4651847" y="4797407"/>
            <a:ext cx="2832185" cy="1521128"/>
            <a:chOff x="1068198" y="3839767"/>
            <a:chExt cx="3083811" cy="1656273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DC28D17-1928-981B-619C-FFD3922D4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2081207" y="3839767"/>
              <a:ext cx="1116124" cy="162204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E7E953C-FC64-FE4D-F91F-462FD4C97DAF}"/>
                </a:ext>
              </a:extLst>
            </p:cNvPr>
            <p:cNvSpPr txBox="1"/>
            <p:nvPr/>
          </p:nvSpPr>
          <p:spPr>
            <a:xfrm rot="21065182">
              <a:off x="1068198" y="5026173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00206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Venga Regno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ED36276-B7AF-A70A-4048-7545D7E38C8E}"/>
              </a:ext>
            </a:extLst>
          </p:cNvPr>
          <p:cNvGrpSpPr/>
          <p:nvPr/>
        </p:nvGrpSpPr>
        <p:grpSpPr>
          <a:xfrm>
            <a:off x="2682579" y="4915781"/>
            <a:ext cx="2832185" cy="1489689"/>
            <a:chOff x="6406499" y="4919305"/>
            <a:chExt cx="3083811" cy="162204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02F2DB9-F54B-6EC7-AB2E-9AB8D7DA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7271790" y="4919305"/>
              <a:ext cx="1116124" cy="162204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7F7A00D-5A0A-637B-2887-2865639920D6}"/>
                </a:ext>
              </a:extLst>
            </p:cNvPr>
            <p:cNvSpPr txBox="1"/>
            <p:nvPr/>
          </p:nvSpPr>
          <p:spPr>
            <a:xfrm rot="21065182">
              <a:off x="6406499" y="5978761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Santificato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270485D-E1F4-1E4A-BE53-7466D2B22C4E}"/>
              </a:ext>
            </a:extLst>
          </p:cNvPr>
          <p:cNvGrpSpPr/>
          <p:nvPr/>
        </p:nvGrpSpPr>
        <p:grpSpPr>
          <a:xfrm>
            <a:off x="1206488" y="4738936"/>
            <a:ext cx="2369010" cy="1489689"/>
            <a:chOff x="8217712" y="3880876"/>
            <a:chExt cx="2579486" cy="1622041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B96FC7D-CD99-B3ED-A624-DF5BC65FF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8919190" y="3880876"/>
              <a:ext cx="1116124" cy="1622041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15F9E2B6-23A1-F3D1-C464-4E05FC0E74A2}"/>
                </a:ext>
              </a:extLst>
            </p:cNvPr>
            <p:cNvSpPr txBox="1"/>
            <p:nvPr/>
          </p:nvSpPr>
          <p:spPr>
            <a:xfrm rot="21065182">
              <a:off x="8217712" y="4987102"/>
              <a:ext cx="2579486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0070C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nei Cieli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70C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BBE7A92A-521A-B16F-9E5F-F42F94486EE4}"/>
              </a:ext>
            </a:extLst>
          </p:cNvPr>
          <p:cNvGrpSpPr/>
          <p:nvPr/>
        </p:nvGrpSpPr>
        <p:grpSpPr>
          <a:xfrm>
            <a:off x="7507462" y="2860736"/>
            <a:ext cx="2832185" cy="1624778"/>
            <a:chOff x="6541080" y="2522224"/>
            <a:chExt cx="3083811" cy="1769132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FFD11D66-079E-41D2-F1A4-AB8F42051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7444063" y="2522224"/>
              <a:ext cx="1116124" cy="1622041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85EFA532-B23A-85D5-70A5-45C5EE9DAB0E}"/>
                </a:ext>
              </a:extLst>
            </p:cNvPr>
            <p:cNvSpPr txBox="1"/>
            <p:nvPr/>
          </p:nvSpPr>
          <p:spPr>
            <a:xfrm rot="21065182">
              <a:off x="6541080" y="3821489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5B80B">
                        <a:alpha val="85882"/>
                      </a:srgbClr>
                    </a:glow>
                  </a:effectLst>
                  <a:latin typeface="Franklin Gothic Demi" panose="020B0703020102020204" pitchFamily="34" charset="0"/>
                </a:rPr>
                <a:t>Cielo/Terra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5B80B">
                      <a:alpha val="85882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54" name="Triangolo isoscele 53">
            <a:extLst>
              <a:ext uri="{FF2B5EF4-FFF2-40B4-BE49-F238E27FC236}">
                <a16:creationId xmlns:a16="http://schemas.microsoft.com/office/drawing/2014/main" id="{0DEEE53D-B014-09AA-97F3-FE6610E299AF}"/>
              </a:ext>
            </a:extLst>
          </p:cNvPr>
          <p:cNvSpPr/>
          <p:nvPr/>
        </p:nvSpPr>
        <p:spPr>
          <a:xfrm rot="2189840" flipV="1">
            <a:off x="1410558" y="975980"/>
            <a:ext cx="288000" cy="2145031"/>
          </a:xfrm>
          <a:prstGeom prst="triangle">
            <a:avLst/>
          </a:pr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F5B8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riangolo isoscele 54">
            <a:extLst>
              <a:ext uri="{FF2B5EF4-FFF2-40B4-BE49-F238E27FC236}">
                <a16:creationId xmlns:a16="http://schemas.microsoft.com/office/drawing/2014/main" id="{CA04F14F-37D7-A7FF-DABE-2CDCA40E6639}"/>
              </a:ext>
            </a:extLst>
          </p:cNvPr>
          <p:cNvSpPr/>
          <p:nvPr/>
        </p:nvSpPr>
        <p:spPr>
          <a:xfrm rot="852342" flipV="1">
            <a:off x="1429003" y="1135799"/>
            <a:ext cx="503621" cy="3162467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215621 w 503621"/>
              <a:gd name="connsiteY0" fmla="*/ 3162467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215621 w 503621"/>
              <a:gd name="connsiteY3" fmla="*/ 3162467 h 31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621" h="3162467">
                <a:moveTo>
                  <a:pt x="215621" y="3162467"/>
                </a:moveTo>
                <a:lnTo>
                  <a:pt x="0" y="0"/>
                </a:lnTo>
                <a:lnTo>
                  <a:pt x="503621" y="3162467"/>
                </a:lnTo>
                <a:lnTo>
                  <a:pt x="215621" y="3162467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Triangolo isoscele 57">
            <a:extLst>
              <a:ext uri="{FF2B5EF4-FFF2-40B4-BE49-F238E27FC236}">
                <a16:creationId xmlns:a16="http://schemas.microsoft.com/office/drawing/2014/main" id="{B0DC61E7-F523-D4F4-31F5-F4BE97D6B101}"/>
              </a:ext>
            </a:extLst>
          </p:cNvPr>
          <p:cNvSpPr/>
          <p:nvPr/>
        </p:nvSpPr>
        <p:spPr>
          <a:xfrm rot="19039855" flipV="1">
            <a:off x="3729538" y="567133"/>
            <a:ext cx="498036" cy="5630689"/>
          </a:xfrm>
          <a:custGeom>
            <a:avLst/>
            <a:gdLst>
              <a:gd name="connsiteX0" fmla="*/ 0 w 288000"/>
              <a:gd name="connsiteY0" fmla="*/ 5513765 h 5513765"/>
              <a:gd name="connsiteX1" fmla="*/ 144000 w 288000"/>
              <a:gd name="connsiteY1" fmla="*/ 0 h 5513765"/>
              <a:gd name="connsiteX2" fmla="*/ 288000 w 288000"/>
              <a:gd name="connsiteY2" fmla="*/ 5513765 h 5513765"/>
              <a:gd name="connsiteX3" fmla="*/ 0 w 288000"/>
              <a:gd name="connsiteY3" fmla="*/ 5513765 h 5513765"/>
              <a:gd name="connsiteX0" fmla="*/ 210036 w 498036"/>
              <a:gd name="connsiteY0" fmla="*/ 5630689 h 5630689"/>
              <a:gd name="connsiteX1" fmla="*/ 0 w 498036"/>
              <a:gd name="connsiteY1" fmla="*/ 0 h 5630689"/>
              <a:gd name="connsiteX2" fmla="*/ 498036 w 498036"/>
              <a:gd name="connsiteY2" fmla="*/ 5630689 h 5630689"/>
              <a:gd name="connsiteX3" fmla="*/ 210036 w 498036"/>
              <a:gd name="connsiteY3" fmla="*/ 5630689 h 563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036" h="5630689">
                <a:moveTo>
                  <a:pt x="210036" y="5630689"/>
                </a:moveTo>
                <a:lnTo>
                  <a:pt x="0" y="0"/>
                </a:lnTo>
                <a:lnTo>
                  <a:pt x="498036" y="5630689"/>
                </a:lnTo>
                <a:lnTo>
                  <a:pt x="210036" y="5630689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Triangolo isoscele 58">
            <a:extLst>
              <a:ext uri="{FF2B5EF4-FFF2-40B4-BE49-F238E27FC236}">
                <a16:creationId xmlns:a16="http://schemas.microsoft.com/office/drawing/2014/main" id="{774A78F9-94A4-CE62-49DE-5CA9AF2DE7C8}"/>
              </a:ext>
            </a:extLst>
          </p:cNvPr>
          <p:cNvSpPr/>
          <p:nvPr/>
        </p:nvSpPr>
        <p:spPr>
          <a:xfrm rot="18355830" flipV="1">
            <a:off x="4661993" y="-102659"/>
            <a:ext cx="288533" cy="6539755"/>
          </a:xfrm>
          <a:prstGeom prst="triangle">
            <a:avLst/>
          </a:pr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riangolo isoscele 59">
            <a:extLst>
              <a:ext uri="{FF2B5EF4-FFF2-40B4-BE49-F238E27FC236}">
                <a16:creationId xmlns:a16="http://schemas.microsoft.com/office/drawing/2014/main" id="{1BAE7C5C-BB07-E85E-163E-146BC2A8E7DD}"/>
              </a:ext>
            </a:extLst>
          </p:cNvPr>
          <p:cNvSpPr/>
          <p:nvPr/>
        </p:nvSpPr>
        <p:spPr>
          <a:xfrm rot="17549036" flipH="1" flipV="1">
            <a:off x="5136797" y="-869730"/>
            <a:ext cx="298800" cy="6722523"/>
          </a:xfrm>
          <a:custGeom>
            <a:avLst/>
            <a:gdLst>
              <a:gd name="connsiteX0" fmla="*/ 0 w 298800"/>
              <a:gd name="connsiteY0" fmla="*/ 7037243 h 7037243"/>
              <a:gd name="connsiteX1" fmla="*/ 149400 w 298800"/>
              <a:gd name="connsiteY1" fmla="*/ 0 h 7037243"/>
              <a:gd name="connsiteX2" fmla="*/ 298800 w 298800"/>
              <a:gd name="connsiteY2" fmla="*/ 7037243 h 7037243"/>
              <a:gd name="connsiteX3" fmla="*/ 0 w 298800"/>
              <a:gd name="connsiteY3" fmla="*/ 7037243 h 7037243"/>
              <a:gd name="connsiteX0" fmla="*/ 0 w 298800"/>
              <a:gd name="connsiteY0" fmla="*/ 6722523 h 6722523"/>
              <a:gd name="connsiteX1" fmla="*/ 122885 w 298800"/>
              <a:gd name="connsiteY1" fmla="*/ 0 h 6722523"/>
              <a:gd name="connsiteX2" fmla="*/ 298800 w 298800"/>
              <a:gd name="connsiteY2" fmla="*/ 6722523 h 6722523"/>
              <a:gd name="connsiteX3" fmla="*/ 0 w 298800"/>
              <a:gd name="connsiteY3" fmla="*/ 6722523 h 672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800" h="6722523">
                <a:moveTo>
                  <a:pt x="0" y="6722523"/>
                </a:moveTo>
                <a:lnTo>
                  <a:pt x="122885" y="0"/>
                </a:lnTo>
                <a:lnTo>
                  <a:pt x="298800" y="6722523"/>
                </a:lnTo>
                <a:lnTo>
                  <a:pt x="0" y="6722523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F5B8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3748630-337D-2BB6-56CD-11F6126B6776}"/>
              </a:ext>
            </a:extLst>
          </p:cNvPr>
          <p:cNvGrpSpPr/>
          <p:nvPr/>
        </p:nvGrpSpPr>
        <p:grpSpPr>
          <a:xfrm>
            <a:off x="2151457" y="3714905"/>
            <a:ext cx="2832185" cy="1489689"/>
            <a:chOff x="3142576" y="2723682"/>
            <a:chExt cx="3083811" cy="1622041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6056290-0609-4B3E-6ADE-5848FE2F2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3936842" y="2723682"/>
              <a:ext cx="1116124" cy="1622041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21F444D-F6F3-13CF-3888-D943923F7127}"/>
                </a:ext>
              </a:extLst>
            </p:cNvPr>
            <p:cNvSpPr txBox="1"/>
            <p:nvPr/>
          </p:nvSpPr>
          <p:spPr>
            <a:xfrm rot="21065182">
              <a:off x="3142576" y="3736020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 err="1">
                  <a:solidFill>
                    <a:schemeClr val="bg1"/>
                  </a:solidFill>
                  <a:effectLst>
                    <a:glow rad="139700">
                      <a:srgbClr val="00206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L.Male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56893B8-A91E-8B41-5BCF-F23B8CE5B42D}"/>
              </a:ext>
            </a:extLst>
          </p:cNvPr>
          <p:cNvGrpSpPr/>
          <p:nvPr/>
        </p:nvGrpSpPr>
        <p:grpSpPr>
          <a:xfrm>
            <a:off x="3057435" y="-138077"/>
            <a:ext cx="2443376" cy="1526081"/>
            <a:chOff x="8371999" y="1748180"/>
            <a:chExt cx="2660459" cy="166166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17DF43A-9062-B77A-53AE-3FCDA2B3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9048928" y="1748180"/>
              <a:ext cx="1116124" cy="1622041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FE70D57-B100-69FF-2F51-B2027D6D9D75}"/>
                </a:ext>
              </a:extLst>
            </p:cNvPr>
            <p:cNvSpPr txBox="1"/>
            <p:nvPr/>
          </p:nvSpPr>
          <p:spPr>
            <a:xfrm rot="21065182">
              <a:off x="8371999" y="2939980"/>
              <a:ext cx="2660459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00823B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Pane Q.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823B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0C8AF01A-DDCD-6CD6-7396-E4F300CDD89A}"/>
              </a:ext>
            </a:extLst>
          </p:cNvPr>
          <p:cNvGrpSpPr/>
          <p:nvPr/>
        </p:nvGrpSpPr>
        <p:grpSpPr>
          <a:xfrm>
            <a:off x="4360522" y="477967"/>
            <a:ext cx="2832185" cy="1494756"/>
            <a:chOff x="4782502" y="3896795"/>
            <a:chExt cx="3083811" cy="1627558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8FCA2B82-F787-84FF-5185-6C56170B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5638249" y="3896795"/>
              <a:ext cx="1116124" cy="1622041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0261221-4F8D-A893-635A-ACBFF61AC768}"/>
                </a:ext>
              </a:extLst>
            </p:cNvPr>
            <p:cNvSpPr txBox="1"/>
            <p:nvPr/>
          </p:nvSpPr>
          <p:spPr>
            <a:xfrm rot="21065182">
              <a:off x="4782502" y="5054486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 err="1">
                  <a:solidFill>
                    <a:schemeClr val="bg1"/>
                  </a:solidFill>
                  <a:effectLst>
                    <a:glow rad="139700">
                      <a:srgbClr val="7030A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R.Debito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7030A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39941" name="Triangolo isoscele 39940">
            <a:extLst>
              <a:ext uri="{FF2B5EF4-FFF2-40B4-BE49-F238E27FC236}">
                <a16:creationId xmlns:a16="http://schemas.microsoft.com/office/drawing/2014/main" id="{D66EE16F-D986-00F5-EE21-33B3984672A8}"/>
              </a:ext>
            </a:extLst>
          </p:cNvPr>
          <p:cNvSpPr/>
          <p:nvPr/>
        </p:nvSpPr>
        <p:spPr>
          <a:xfrm rot="17691857" flipV="1">
            <a:off x="3830957" y="393682"/>
            <a:ext cx="288000" cy="3716349"/>
          </a:xfrm>
          <a:prstGeom prst="triangle">
            <a:avLst/>
          </a:prstGeom>
          <a:solidFill>
            <a:srgbClr val="92D050">
              <a:alpha val="76000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42" name="Triangolo isoscele 39941">
            <a:extLst>
              <a:ext uri="{FF2B5EF4-FFF2-40B4-BE49-F238E27FC236}">
                <a16:creationId xmlns:a16="http://schemas.microsoft.com/office/drawing/2014/main" id="{90E76EB1-79D5-0239-0732-AC05893ABC5F}"/>
              </a:ext>
            </a:extLst>
          </p:cNvPr>
          <p:cNvSpPr/>
          <p:nvPr/>
        </p:nvSpPr>
        <p:spPr>
          <a:xfrm rot="16802810" flipV="1">
            <a:off x="3468656" y="34335"/>
            <a:ext cx="361778" cy="3018717"/>
          </a:xfrm>
          <a:custGeom>
            <a:avLst/>
            <a:gdLst>
              <a:gd name="connsiteX0" fmla="*/ 0 w 288000"/>
              <a:gd name="connsiteY0" fmla="*/ 2827439 h 2827439"/>
              <a:gd name="connsiteX1" fmla="*/ 144000 w 288000"/>
              <a:gd name="connsiteY1" fmla="*/ 0 h 2827439"/>
              <a:gd name="connsiteX2" fmla="*/ 288000 w 288000"/>
              <a:gd name="connsiteY2" fmla="*/ 2827439 h 2827439"/>
              <a:gd name="connsiteX3" fmla="*/ 0 w 288000"/>
              <a:gd name="connsiteY3" fmla="*/ 2827439 h 2827439"/>
              <a:gd name="connsiteX0" fmla="*/ 0 w 361778"/>
              <a:gd name="connsiteY0" fmla="*/ 3018717 h 3018717"/>
              <a:gd name="connsiteX1" fmla="*/ 361778 w 361778"/>
              <a:gd name="connsiteY1" fmla="*/ 0 h 3018717"/>
              <a:gd name="connsiteX2" fmla="*/ 288000 w 361778"/>
              <a:gd name="connsiteY2" fmla="*/ 3018717 h 3018717"/>
              <a:gd name="connsiteX3" fmla="*/ 0 w 361778"/>
              <a:gd name="connsiteY3" fmla="*/ 3018717 h 301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78" h="3018717">
                <a:moveTo>
                  <a:pt x="0" y="3018717"/>
                </a:moveTo>
                <a:lnTo>
                  <a:pt x="361778" y="0"/>
                </a:lnTo>
                <a:lnTo>
                  <a:pt x="288000" y="3018717"/>
                </a:lnTo>
                <a:lnTo>
                  <a:pt x="0" y="3018717"/>
                </a:lnTo>
                <a:close/>
              </a:path>
            </a:pathLst>
          </a:custGeom>
          <a:solidFill>
            <a:srgbClr val="92D050">
              <a:alpha val="76000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43" name="Triangolo isoscele 39942">
            <a:extLst>
              <a:ext uri="{FF2B5EF4-FFF2-40B4-BE49-F238E27FC236}">
                <a16:creationId xmlns:a16="http://schemas.microsoft.com/office/drawing/2014/main" id="{A811F623-51F4-9915-3142-C3E4B44C6160}"/>
              </a:ext>
            </a:extLst>
          </p:cNvPr>
          <p:cNvSpPr/>
          <p:nvPr/>
        </p:nvSpPr>
        <p:spPr>
          <a:xfrm rot="18686007" flipV="1">
            <a:off x="3417513" y="837055"/>
            <a:ext cx="275421" cy="3338003"/>
          </a:xfrm>
          <a:prstGeom prst="triangle">
            <a:avLst/>
          </a:prstGeom>
          <a:solidFill>
            <a:srgbClr val="92D050">
              <a:alpha val="76000"/>
            </a:srgbClr>
          </a:solidFill>
          <a:ln w="12700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44" name="Triangolo isoscele 39943">
            <a:extLst>
              <a:ext uri="{FF2B5EF4-FFF2-40B4-BE49-F238E27FC236}">
                <a16:creationId xmlns:a16="http://schemas.microsoft.com/office/drawing/2014/main" id="{6788B171-250E-00FB-D202-809F0823C9E1}"/>
              </a:ext>
            </a:extLst>
          </p:cNvPr>
          <p:cNvSpPr/>
          <p:nvPr/>
        </p:nvSpPr>
        <p:spPr>
          <a:xfrm rot="20520297" flipV="1">
            <a:off x="2581279" y="1201945"/>
            <a:ext cx="275421" cy="3338003"/>
          </a:xfrm>
          <a:prstGeom prst="triangle">
            <a:avLst/>
          </a:prstGeom>
          <a:solidFill>
            <a:srgbClr val="92D050">
              <a:alpha val="76000"/>
            </a:srgb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C4977D23-8FF3-1AFE-D54F-6F7FBD2743B8}"/>
              </a:ext>
            </a:extLst>
          </p:cNvPr>
          <p:cNvGrpSpPr/>
          <p:nvPr/>
        </p:nvGrpSpPr>
        <p:grpSpPr>
          <a:xfrm>
            <a:off x="3747065" y="3096960"/>
            <a:ext cx="2832185" cy="1496301"/>
            <a:chOff x="4888368" y="1744615"/>
            <a:chExt cx="3083811" cy="1629241"/>
          </a:xfrm>
        </p:grpSpPr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AD8F8BC8-5AFF-D7E3-139A-F9F181E7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5638400" y="1744615"/>
              <a:ext cx="1116124" cy="1622040"/>
            </a:xfrm>
            <a:prstGeom prst="rect">
              <a:avLst/>
            </a:prstGeom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491289DD-A04E-5FAC-CD08-577699B97FD8}"/>
                </a:ext>
              </a:extLst>
            </p:cNvPr>
            <p:cNvSpPr txBox="1"/>
            <p:nvPr/>
          </p:nvSpPr>
          <p:spPr>
            <a:xfrm rot="21065182">
              <a:off x="4888368" y="2903989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chemeClr val="accent6">
                        <a:lumMod val="50000"/>
                        <a:alpha val="86000"/>
                      </a:schemeClr>
                    </a:glow>
                  </a:effectLst>
                  <a:latin typeface="Franklin Gothic Demi" panose="020B0703020102020204" pitchFamily="34" charset="0"/>
                </a:rPr>
                <a:t>N. Tentazione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chemeClr val="accent6">
                      <a:lumMod val="50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DFFD275-B408-4E17-8BD9-F6C4FDFD2A11}"/>
              </a:ext>
            </a:extLst>
          </p:cNvPr>
          <p:cNvGrpSpPr/>
          <p:nvPr/>
        </p:nvGrpSpPr>
        <p:grpSpPr>
          <a:xfrm>
            <a:off x="4755861" y="1973107"/>
            <a:ext cx="2832185" cy="1530359"/>
            <a:chOff x="4621531" y="1826767"/>
            <a:chExt cx="3083811" cy="166632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0960E2C-1769-5058-54EE-8E609151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5548929" y="1826767"/>
              <a:ext cx="1116124" cy="1622040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C24B622-D1B9-4D95-970D-9509C7FDA4A3}"/>
                </a:ext>
              </a:extLst>
            </p:cNvPr>
            <p:cNvSpPr txBox="1"/>
            <p:nvPr/>
          </p:nvSpPr>
          <p:spPr>
            <a:xfrm rot="21065182">
              <a:off x="4621531" y="3023224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7030A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C. a. Noi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7030A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7122718" y="305368"/>
            <a:ext cx="2112572" cy="1466558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7011812" y="264974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8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8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133457" y="180515"/>
            <a:ext cx="1847207" cy="1686215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56791A3-DFED-0DB7-9A59-4CBBC9B272AB}"/>
              </a:ext>
            </a:extLst>
          </p:cNvPr>
          <p:cNvGrpSpPr/>
          <p:nvPr/>
        </p:nvGrpSpPr>
        <p:grpSpPr>
          <a:xfrm>
            <a:off x="657053" y="2720582"/>
            <a:ext cx="2832185" cy="1496829"/>
            <a:chOff x="3033088" y="3019723"/>
            <a:chExt cx="3083811" cy="162981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8D05D1A-2827-936F-C5EC-DAAA394E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3868364" y="3019723"/>
              <a:ext cx="1116124" cy="1622041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42412A9-3D81-5ED3-11AC-435A82CF856C}"/>
                </a:ext>
              </a:extLst>
            </p:cNvPr>
            <p:cNvSpPr txBox="1"/>
            <p:nvPr/>
          </p:nvSpPr>
          <p:spPr>
            <a:xfrm rot="21065182">
              <a:off x="3033088" y="4179671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00206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Amen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28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4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4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4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4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3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4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400"/>
                            </p:stCondLst>
                            <p:childTnLst>
                              <p:par>
                                <p:cTn id="8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400"/>
                            </p:stCondLst>
                            <p:childTnLst>
                              <p:par>
                                <p:cTn id="9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1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4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1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6400"/>
                            </p:stCondLst>
                            <p:childTnLst>
                              <p:par>
                                <p:cTn id="10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8400"/>
                            </p:stCondLst>
                            <p:childTnLst>
                              <p:par>
                                <p:cTn id="1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19" grpId="0" animBg="1"/>
      <p:bldP spid="39937" grpId="0" animBg="1"/>
      <p:bldP spid="57" grpId="0" animBg="1"/>
      <p:bldP spid="56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39941" grpId="0" animBg="1"/>
      <p:bldP spid="39942" grpId="0" animBg="1"/>
      <p:bldP spid="39943" grpId="0" animBg="1"/>
      <p:bldP spid="39944" grpId="0" animBg="1"/>
      <p:bldP spid="2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FF81"/>
            </a:gs>
            <a:gs pos="64000">
              <a:schemeClr val="accent4">
                <a:lumMod val="0"/>
                <a:lumOff val="100000"/>
              </a:schemeClr>
            </a:gs>
            <a:gs pos="100000">
              <a:srgbClr val="53D2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2" b="99713" l="4222" r="96282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  <a14:foregroundMark x1="92628" y1="4454" x2="99055" y2="51149"/>
                        <a14:foregroundMark x1="99055" y1="51149" x2="96282" y2="71624"/>
                        <a14:foregroundMark x1="96282" y1="71624" x2="86389" y2="94397"/>
                        <a14:foregroundMark x1="86389" y1="94397" x2="86263" y2="91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-4772"/>
          <a:stretch/>
        </p:blipFill>
        <p:spPr>
          <a:xfrm>
            <a:off x="654236" y="525920"/>
            <a:ext cx="5401771" cy="4326738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6171912" y="1104523"/>
            <a:ext cx="3080730" cy="2113359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00FF">
                  <a:alpha val="53000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6329076" y="1401637"/>
            <a:ext cx="2906968" cy="1589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9951" name="Esplosione: 14 punte 1">
            <a:extLst>
              <a:ext uri="{FF2B5EF4-FFF2-40B4-BE49-F238E27FC236}">
                <a16:creationId xmlns:a16="http://schemas.microsoft.com/office/drawing/2014/main" id="{EF7C2AC0-1B57-B1BD-933D-C620BC23E4B6}"/>
              </a:ext>
            </a:extLst>
          </p:cNvPr>
          <p:cNvSpPr/>
          <p:nvPr/>
        </p:nvSpPr>
        <p:spPr>
          <a:xfrm rot="10800000" flipH="1" flipV="1">
            <a:off x="4300936" y="4581884"/>
            <a:ext cx="2245487" cy="1542150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35036">
                <a:srgbClr val="FFFF00">
                  <a:alpha val="59000"/>
                </a:srgbClr>
              </a:gs>
              <a:gs pos="71000">
                <a:srgbClr val="FFFF00">
                  <a:alpha val="55000"/>
                </a:srgbClr>
              </a:gs>
              <a:gs pos="52000">
                <a:schemeClr val="bg1"/>
              </a:gs>
            </a:gsLst>
            <a:lin ang="5400000" scaled="0"/>
            <a:tileRect/>
          </a:gradFill>
          <a:ln>
            <a:noFill/>
          </a:ln>
          <a:effectLst>
            <a:outerShdw blurRad="50800" dist="101600" algn="l" rotWithShape="0">
              <a:schemeClr val="accent2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52" name="Esplosione: 8 punte 31">
            <a:extLst>
              <a:ext uri="{FF2B5EF4-FFF2-40B4-BE49-F238E27FC236}">
                <a16:creationId xmlns:a16="http://schemas.microsoft.com/office/drawing/2014/main" id="{486D59EF-5859-5E3C-D998-529A66CFFC2F}"/>
              </a:ext>
            </a:extLst>
          </p:cNvPr>
          <p:cNvSpPr/>
          <p:nvPr/>
        </p:nvSpPr>
        <p:spPr>
          <a:xfrm>
            <a:off x="4376035" y="5067522"/>
            <a:ext cx="2095287" cy="57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800"/>
              </a:lnSpc>
            </a:pPr>
            <a:r>
              <a:rPr lang="it-IT" sz="26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insegnaci</a:t>
            </a:r>
          </a:p>
        </p:txBody>
      </p:sp>
    </p:spTree>
    <p:extLst>
      <p:ext uri="{BB962C8B-B14F-4D97-AF65-F5344CB8AC3E}">
        <p14:creationId xmlns:p14="http://schemas.microsoft.com/office/powerpoint/2010/main" val="126122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1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1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" grpId="0" animBg="1"/>
      <p:bldP spid="32" grpId="0"/>
      <p:bldP spid="39951" grpId="0" animBg="1"/>
      <p:bldP spid="399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FF81"/>
            </a:gs>
            <a:gs pos="64000">
              <a:schemeClr val="accent4">
                <a:lumMod val="0"/>
                <a:lumOff val="100000"/>
              </a:schemeClr>
            </a:gs>
            <a:gs pos="100000">
              <a:srgbClr val="53D2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2" b="99713" l="4222" r="96282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  <a14:foregroundMark x1="92628" y1="4454" x2="99055" y2="51149"/>
                        <a14:foregroundMark x1="99055" y1="51149" x2="96282" y2="71624"/>
                        <a14:foregroundMark x1="96282" y1="71624" x2="86389" y2="94397"/>
                        <a14:foregroundMark x1="86389" y1="94397" x2="86263" y2="91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-4772"/>
          <a:stretch/>
        </p:blipFill>
        <p:spPr>
          <a:xfrm>
            <a:off x="3307608" y="1411430"/>
            <a:ext cx="3287242" cy="2633032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39947" name="Immagine 39946">
            <a:extLst>
              <a:ext uri="{FF2B5EF4-FFF2-40B4-BE49-F238E27FC236}">
                <a16:creationId xmlns:a16="http://schemas.microsoft.com/office/drawing/2014/main" id="{3AD598CF-FE31-F563-A1CA-C63113C517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692" l="17103" r="86562">
                        <a14:foregroundMark x1="41798" y1="46538" x2="47295" y2="49615"/>
                        <a14:foregroundMark x1="35515" y1="42308" x2="31152" y2="76077"/>
                        <a14:foregroundMark x1="31152" y1="76077" x2="42670" y2="40077"/>
                        <a14:foregroundMark x1="42670" y1="40077" x2="42408" y2="39923"/>
                        <a14:foregroundMark x1="48691" y1="41692" x2="45201" y2="72077"/>
                        <a14:foregroundMark x1="58290" y1="58692" x2="43106" y2="78154"/>
                        <a14:foregroundMark x1="47993" y1="50846" x2="53490" y2="59923"/>
                        <a14:foregroundMark x1="52880" y1="38000" x2="56108" y2="47462"/>
                        <a14:foregroundMark x1="26003" y1="46000" x2="31588" y2="61692"/>
                        <a14:foregroundMark x1="23822" y1="49538" x2="36126" y2="62077"/>
                        <a14:foregroundMark x1="81414" y1="68308" x2="55236" y2="85154"/>
                        <a14:foregroundMark x1="74084" y1="65077" x2="72164" y2="71154"/>
                        <a14:foregroundMark x1="86562" y1="68308" x2="72600" y2="70000"/>
                        <a14:foregroundMark x1="49389" y1="86923" x2="47033" y2="88615"/>
                        <a14:foregroundMark x1="61693" y1="71538" x2="39267" y2="52000"/>
                        <a14:foregroundMark x1="53490" y1="53923" x2="47469" y2="74769"/>
                        <a14:foregroundMark x1="55672" y1="70385" x2="55672" y2="70385"/>
                        <a14:foregroundMark x1="49825" y1="75308" x2="49825" y2="75308"/>
                        <a14:foregroundMark x1="43194" y1="75923" x2="43194" y2="75923"/>
                        <a14:foregroundMark x1="39965" y1="74769" x2="39965" y2="74769"/>
                        <a14:foregroundMark x1="41274" y1="75154" x2="37347" y2="78538"/>
                        <a14:foregroundMark x1="53927" y1="75308" x2="48342" y2="78538"/>
                        <a14:foregroundMark x1="58464" y1="79846" x2="39092" y2="77000"/>
                        <a14:foregroundMark x1="38918" y1="75154" x2="34555" y2="79308"/>
                        <a14:foregroundMark x1="39529" y1="54846" x2="36911" y2="69077"/>
                        <a14:foregroundMark x1="41012" y1="56000" x2="40838" y2="67769"/>
                        <a14:foregroundMark x1="51571" y1="50692" x2="52007" y2="55615"/>
                        <a14:foregroundMark x1="36911" y1="68923" x2="25742" y2="75308"/>
                        <a14:foregroundMark x1="32635" y1="76846" x2="25742" y2="78154"/>
                        <a14:foregroundMark x1="28534" y1="71769" x2="23386" y2="75308"/>
                        <a14:foregroundMark x1="29843" y1="89538" x2="35253" y2="90692"/>
                        <a14:foregroundMark x1="46859" y1="81769" x2="30105" y2="88000"/>
                        <a14:foregroundMark x1="44939" y1="80846" x2="36475" y2="89154"/>
                        <a14:foregroundMark x1="41449" y1="84615" x2="41449" y2="84615"/>
                        <a14:foregroundMark x1="49651" y1="37846" x2="49651" y2="37846"/>
                        <a14:foregroundMark x1="55236" y1="38000" x2="45550" y2="40308"/>
                        <a14:foregroundMark x1="52443" y1="35769" x2="46422" y2="38615"/>
                        <a14:foregroundMark x1="32635" y1="29077" x2="38220" y2="36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rot="1164806">
            <a:off x="6867064" y="4910236"/>
            <a:ext cx="1025053" cy="1489689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3567769" y="44822"/>
            <a:ext cx="2513393" cy="1532474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00FF">
                  <a:alpha val="53000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3567769" y="125827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EE53E7-E0C4-3896-F5BF-706899D560E6}"/>
              </a:ext>
            </a:extLst>
          </p:cNvPr>
          <p:cNvSpPr txBox="1"/>
          <p:nvPr/>
        </p:nvSpPr>
        <p:spPr>
          <a:xfrm>
            <a:off x="488653" y="635429"/>
            <a:ext cx="3239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b="1" spc="300" dirty="0">
                <a:solidFill>
                  <a:schemeClr val="bg1"/>
                </a:solidFill>
                <a:effectLst>
                  <a:glow rad="127000">
                    <a:srgbClr val="0070C0"/>
                  </a:glow>
                </a:effectLst>
                <a:latin typeface="Franklin Gothic Demi" panose="020B0703020102020204" pitchFamily="34" charset="0"/>
              </a:rPr>
              <a:t>tre</a:t>
            </a:r>
            <a:r>
              <a:rPr lang="it-IT" sz="2400" b="1" kern="0" spc="300" dirty="0">
                <a:solidFill>
                  <a:srgbClr val="676563"/>
                </a:solidFill>
                <a:effectLst>
                  <a:glow rad="127000">
                    <a:srgbClr val="0070C0"/>
                  </a:glo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2800" b="1" spc="300" dirty="0">
                <a:solidFill>
                  <a:schemeClr val="bg1"/>
                </a:solidFill>
                <a:effectLst>
                  <a:glow rad="127000">
                    <a:srgbClr val="0070C0"/>
                  </a:glow>
                </a:effectLst>
                <a:latin typeface="Franklin Gothic Demi" panose="020B0703020102020204" pitchFamily="34" charset="0"/>
              </a:rPr>
              <a:t>impegni</a:t>
            </a:r>
            <a:r>
              <a:rPr lang="it-IT" sz="2400" kern="0" spc="300" dirty="0">
                <a:solidFill>
                  <a:srgbClr val="676563"/>
                </a:solidFill>
                <a:effectLst>
                  <a:glow rad="127000">
                    <a:srgbClr val="0070C0"/>
                  </a:glo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endParaRPr lang="it-IT" sz="2400" spc="300" dirty="0">
              <a:effectLst>
                <a:glow rad="127000">
                  <a:srgbClr val="0070C0"/>
                </a:glo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C6DE3D-490F-682B-338A-809FA3958D4C}"/>
              </a:ext>
            </a:extLst>
          </p:cNvPr>
          <p:cNvSpPr txBox="1"/>
          <p:nvPr/>
        </p:nvSpPr>
        <p:spPr>
          <a:xfrm>
            <a:off x="5962214" y="635429"/>
            <a:ext cx="2919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spc="300" dirty="0">
                <a:solidFill>
                  <a:schemeClr val="bg1"/>
                </a:solidFill>
                <a:effectLst>
                  <a:glow rad="127000">
                    <a:srgbClr val="00B050"/>
                  </a:glow>
                </a:effectLst>
                <a:latin typeface="Franklin Gothic Demi" panose="020B0703020102020204" pitchFamily="34" charset="0"/>
              </a:rPr>
              <a:t>tre</a:t>
            </a:r>
            <a:r>
              <a:rPr lang="it-IT" sz="2400" b="1" kern="0" spc="300" dirty="0">
                <a:solidFill>
                  <a:srgbClr val="676563"/>
                </a:solidFill>
                <a:effectLst>
                  <a:glow rad="127000">
                    <a:srgbClr val="00B050"/>
                  </a:glo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2800" b="1" spc="300" dirty="0">
                <a:solidFill>
                  <a:schemeClr val="bg1"/>
                </a:solidFill>
                <a:effectLst>
                  <a:glow rad="127000">
                    <a:srgbClr val="00B050"/>
                  </a:glow>
                </a:effectLst>
                <a:latin typeface="Franklin Gothic Demi" panose="020B0703020102020204" pitchFamily="34" charset="0"/>
              </a:rPr>
              <a:t>richieste</a:t>
            </a:r>
            <a:endParaRPr lang="it-IT" sz="2400" spc="300" dirty="0">
              <a:effectLst>
                <a:glow rad="127000">
                  <a:srgbClr val="00B050"/>
                </a:glo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4214753-CD2D-C58E-B522-0A80215A20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692" l="17103" r="86562">
                        <a14:foregroundMark x1="41798" y1="46538" x2="47295" y2="49615"/>
                        <a14:foregroundMark x1="35515" y1="42308" x2="31152" y2="76077"/>
                        <a14:foregroundMark x1="31152" y1="76077" x2="42670" y2="40077"/>
                        <a14:foregroundMark x1="42670" y1="40077" x2="42408" y2="39923"/>
                        <a14:foregroundMark x1="48691" y1="41692" x2="45201" y2="72077"/>
                        <a14:foregroundMark x1="58290" y1="58692" x2="43106" y2="78154"/>
                        <a14:foregroundMark x1="47993" y1="50846" x2="53490" y2="59923"/>
                        <a14:foregroundMark x1="52880" y1="38000" x2="56108" y2="47462"/>
                        <a14:foregroundMark x1="26003" y1="46000" x2="31588" y2="61692"/>
                        <a14:foregroundMark x1="23822" y1="49538" x2="36126" y2="62077"/>
                        <a14:foregroundMark x1="81414" y1="68308" x2="55236" y2="85154"/>
                        <a14:foregroundMark x1="74084" y1="65077" x2="72164" y2="71154"/>
                        <a14:foregroundMark x1="86562" y1="68308" x2="72600" y2="70000"/>
                        <a14:foregroundMark x1="49389" y1="86923" x2="47033" y2="88615"/>
                        <a14:foregroundMark x1="61693" y1="71538" x2="39267" y2="52000"/>
                        <a14:foregroundMark x1="53490" y1="53923" x2="47469" y2="74769"/>
                        <a14:foregroundMark x1="55672" y1="70385" x2="55672" y2="70385"/>
                        <a14:foregroundMark x1="49825" y1="75308" x2="49825" y2="75308"/>
                        <a14:foregroundMark x1="43194" y1="75923" x2="43194" y2="75923"/>
                        <a14:foregroundMark x1="39965" y1="74769" x2="39965" y2="74769"/>
                        <a14:foregroundMark x1="41274" y1="75154" x2="37347" y2="78538"/>
                        <a14:foregroundMark x1="53927" y1="75308" x2="48342" y2="78538"/>
                        <a14:foregroundMark x1="58464" y1="79846" x2="39092" y2="77000"/>
                        <a14:foregroundMark x1="38918" y1="75154" x2="34555" y2="79308"/>
                        <a14:foregroundMark x1="39529" y1="54846" x2="36911" y2="69077"/>
                        <a14:foregroundMark x1="41012" y1="56000" x2="40838" y2="67769"/>
                        <a14:foregroundMark x1="51571" y1="50692" x2="52007" y2="55615"/>
                        <a14:foregroundMark x1="36911" y1="68923" x2="25742" y2="75308"/>
                        <a14:foregroundMark x1="32635" y1="76846" x2="25742" y2="78154"/>
                        <a14:foregroundMark x1="28534" y1="71769" x2="23386" y2="75308"/>
                        <a14:foregroundMark x1="29843" y1="89538" x2="35253" y2="90692"/>
                        <a14:foregroundMark x1="46859" y1="81769" x2="30105" y2="88000"/>
                        <a14:foregroundMark x1="44939" y1="80846" x2="36475" y2="89154"/>
                        <a14:foregroundMark x1="41449" y1="84615" x2="41449" y2="84615"/>
                        <a14:foregroundMark x1="49651" y1="37846" x2="49651" y2="37846"/>
                        <a14:foregroundMark x1="55236" y1="38000" x2="45550" y2="40308"/>
                        <a14:foregroundMark x1="52443" y1="35769" x2="46422" y2="38615"/>
                        <a14:foregroundMark x1="32635" y1="29077" x2="38220" y2="36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1822005" y="4865705"/>
            <a:ext cx="1025053" cy="148968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DFB951-6208-EA81-6E8E-5138DAAF1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692" l="17103" r="86562">
                        <a14:foregroundMark x1="41798" y1="46538" x2="47295" y2="49615"/>
                        <a14:foregroundMark x1="35515" y1="42308" x2="31152" y2="76077"/>
                        <a14:foregroundMark x1="31152" y1="76077" x2="42670" y2="40077"/>
                        <a14:foregroundMark x1="42670" y1="40077" x2="42408" y2="39923"/>
                        <a14:foregroundMark x1="48691" y1="41692" x2="45201" y2="72077"/>
                        <a14:foregroundMark x1="58290" y1="58692" x2="43106" y2="78154"/>
                        <a14:foregroundMark x1="47993" y1="50846" x2="53490" y2="59923"/>
                        <a14:foregroundMark x1="52880" y1="38000" x2="56108" y2="47462"/>
                        <a14:foregroundMark x1="26003" y1="46000" x2="31588" y2="61692"/>
                        <a14:foregroundMark x1="23822" y1="49538" x2="36126" y2="62077"/>
                        <a14:foregroundMark x1="81414" y1="68308" x2="55236" y2="85154"/>
                        <a14:foregroundMark x1="74084" y1="65077" x2="72164" y2="71154"/>
                        <a14:foregroundMark x1="86562" y1="68308" x2="72600" y2="70000"/>
                        <a14:foregroundMark x1="49389" y1="86923" x2="47033" y2="88615"/>
                        <a14:foregroundMark x1="61693" y1="71538" x2="39267" y2="52000"/>
                        <a14:foregroundMark x1="53490" y1="53923" x2="47469" y2="74769"/>
                        <a14:foregroundMark x1="55672" y1="70385" x2="55672" y2="70385"/>
                        <a14:foregroundMark x1="49825" y1="75308" x2="49825" y2="75308"/>
                        <a14:foregroundMark x1="43194" y1="75923" x2="43194" y2="75923"/>
                        <a14:foregroundMark x1="39965" y1="74769" x2="39965" y2="74769"/>
                        <a14:foregroundMark x1="41274" y1="75154" x2="37347" y2="78538"/>
                        <a14:foregroundMark x1="53927" y1="75308" x2="48342" y2="78538"/>
                        <a14:foregroundMark x1="58464" y1="79846" x2="39092" y2="77000"/>
                        <a14:foregroundMark x1="38918" y1="75154" x2="34555" y2="79308"/>
                        <a14:foregroundMark x1="39529" y1="54846" x2="36911" y2="69077"/>
                        <a14:foregroundMark x1="41012" y1="56000" x2="40838" y2="67769"/>
                        <a14:foregroundMark x1="51571" y1="50692" x2="52007" y2="55615"/>
                        <a14:foregroundMark x1="36911" y1="68923" x2="25742" y2="75308"/>
                        <a14:foregroundMark x1="32635" y1="76846" x2="25742" y2="78154"/>
                        <a14:foregroundMark x1="28534" y1="71769" x2="23386" y2="75308"/>
                        <a14:foregroundMark x1="29843" y1="89538" x2="35253" y2="90692"/>
                        <a14:foregroundMark x1="46859" y1="81769" x2="30105" y2="88000"/>
                        <a14:foregroundMark x1="44939" y1="80846" x2="36475" y2="89154"/>
                        <a14:foregroundMark x1="41449" y1="84615" x2="41449" y2="84615"/>
                        <a14:foregroundMark x1="49651" y1="37846" x2="49651" y2="37846"/>
                        <a14:foregroundMark x1="55236" y1="38000" x2="45550" y2="40308"/>
                        <a14:foregroundMark x1="52443" y1="35769" x2="46422" y2="38615"/>
                        <a14:foregroundMark x1="32635" y1="29077" x2="38220" y2="36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142052" y="3352375"/>
            <a:ext cx="1025053" cy="14896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3632209-1100-50F3-5F8B-512D075BEE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692" l="17103" r="86562">
                        <a14:foregroundMark x1="41798" y1="46538" x2="47295" y2="49615"/>
                        <a14:foregroundMark x1="35515" y1="42308" x2="31152" y2="76077"/>
                        <a14:foregroundMark x1="31152" y1="76077" x2="42670" y2="40077"/>
                        <a14:foregroundMark x1="42670" y1="40077" x2="42408" y2="39923"/>
                        <a14:foregroundMark x1="48691" y1="41692" x2="45201" y2="72077"/>
                        <a14:foregroundMark x1="58290" y1="58692" x2="43106" y2="78154"/>
                        <a14:foregroundMark x1="47993" y1="50846" x2="53490" y2="59923"/>
                        <a14:foregroundMark x1="52880" y1="38000" x2="56108" y2="47462"/>
                        <a14:foregroundMark x1="26003" y1="46000" x2="31588" y2="61692"/>
                        <a14:foregroundMark x1="23822" y1="49538" x2="36126" y2="62077"/>
                        <a14:foregroundMark x1="81414" y1="68308" x2="55236" y2="85154"/>
                        <a14:foregroundMark x1="74084" y1="65077" x2="72164" y2="71154"/>
                        <a14:foregroundMark x1="86562" y1="68308" x2="72600" y2="70000"/>
                        <a14:foregroundMark x1="49389" y1="86923" x2="47033" y2="88615"/>
                        <a14:foregroundMark x1="61693" y1="71538" x2="39267" y2="52000"/>
                        <a14:foregroundMark x1="53490" y1="53923" x2="47469" y2="74769"/>
                        <a14:foregroundMark x1="55672" y1="70385" x2="55672" y2="70385"/>
                        <a14:foregroundMark x1="49825" y1="75308" x2="49825" y2="75308"/>
                        <a14:foregroundMark x1="43194" y1="75923" x2="43194" y2="75923"/>
                        <a14:foregroundMark x1="39965" y1="74769" x2="39965" y2="74769"/>
                        <a14:foregroundMark x1="41274" y1="75154" x2="37347" y2="78538"/>
                        <a14:foregroundMark x1="53927" y1="75308" x2="48342" y2="78538"/>
                        <a14:foregroundMark x1="58464" y1="79846" x2="39092" y2="77000"/>
                        <a14:foregroundMark x1="38918" y1="75154" x2="34555" y2="79308"/>
                        <a14:foregroundMark x1="39529" y1="54846" x2="36911" y2="69077"/>
                        <a14:foregroundMark x1="41012" y1="56000" x2="40838" y2="67769"/>
                        <a14:foregroundMark x1="51571" y1="50692" x2="52007" y2="55615"/>
                        <a14:foregroundMark x1="36911" y1="68923" x2="25742" y2="75308"/>
                        <a14:foregroundMark x1="32635" y1="76846" x2="25742" y2="78154"/>
                        <a14:foregroundMark x1="28534" y1="71769" x2="23386" y2="75308"/>
                        <a14:foregroundMark x1="29843" y1="89538" x2="35253" y2="90692"/>
                        <a14:foregroundMark x1="46859" y1="81769" x2="30105" y2="88000"/>
                        <a14:foregroundMark x1="44939" y1="80846" x2="36475" y2="89154"/>
                        <a14:foregroundMark x1="41449" y1="84615" x2="41449" y2="84615"/>
                        <a14:foregroundMark x1="49651" y1="37846" x2="49651" y2="37846"/>
                        <a14:foregroundMark x1="55236" y1="38000" x2="45550" y2="40308"/>
                        <a14:foregroundMark x1="52443" y1="35769" x2="46422" y2="38615"/>
                        <a14:foregroundMark x1="32635" y1="29077" x2="38220" y2="36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207790" y="1143693"/>
            <a:ext cx="1025053" cy="148968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B1112F2-85D6-00A0-C402-CF44153BB1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692" l="17103" r="86562">
                        <a14:foregroundMark x1="41798" y1="46538" x2="47295" y2="49615"/>
                        <a14:foregroundMark x1="35515" y1="42308" x2="31152" y2="76077"/>
                        <a14:foregroundMark x1="31152" y1="76077" x2="42670" y2="40077"/>
                        <a14:foregroundMark x1="42670" y1="40077" x2="42408" y2="39923"/>
                        <a14:foregroundMark x1="48691" y1="41692" x2="45201" y2="72077"/>
                        <a14:foregroundMark x1="58290" y1="58692" x2="43106" y2="78154"/>
                        <a14:foregroundMark x1="47993" y1="50846" x2="53490" y2="59923"/>
                        <a14:foregroundMark x1="52880" y1="38000" x2="56108" y2="47462"/>
                        <a14:foregroundMark x1="26003" y1="46000" x2="31588" y2="61692"/>
                        <a14:foregroundMark x1="23822" y1="49538" x2="36126" y2="62077"/>
                        <a14:foregroundMark x1="81414" y1="68308" x2="55236" y2="85154"/>
                        <a14:foregroundMark x1="74084" y1="65077" x2="72164" y2="71154"/>
                        <a14:foregroundMark x1="86562" y1="68308" x2="72600" y2="70000"/>
                        <a14:foregroundMark x1="49389" y1="86923" x2="47033" y2="88615"/>
                        <a14:foregroundMark x1="61693" y1="71538" x2="39267" y2="52000"/>
                        <a14:foregroundMark x1="53490" y1="53923" x2="47469" y2="74769"/>
                        <a14:foregroundMark x1="55672" y1="70385" x2="55672" y2="70385"/>
                        <a14:foregroundMark x1="49825" y1="75308" x2="49825" y2="75308"/>
                        <a14:foregroundMark x1="43194" y1="75923" x2="43194" y2="75923"/>
                        <a14:foregroundMark x1="39965" y1="74769" x2="39965" y2="74769"/>
                        <a14:foregroundMark x1="41274" y1="75154" x2="37347" y2="78538"/>
                        <a14:foregroundMark x1="53927" y1="75308" x2="48342" y2="78538"/>
                        <a14:foregroundMark x1="58464" y1="79846" x2="39092" y2="77000"/>
                        <a14:foregroundMark x1="38918" y1="75154" x2="34555" y2="79308"/>
                        <a14:foregroundMark x1="39529" y1="54846" x2="36911" y2="69077"/>
                        <a14:foregroundMark x1="41012" y1="56000" x2="40838" y2="67769"/>
                        <a14:foregroundMark x1="51571" y1="50692" x2="52007" y2="55615"/>
                        <a14:foregroundMark x1="36911" y1="68923" x2="25742" y2="75308"/>
                        <a14:foregroundMark x1="32635" y1="76846" x2="25742" y2="78154"/>
                        <a14:foregroundMark x1="28534" y1="71769" x2="23386" y2="75308"/>
                        <a14:foregroundMark x1="29843" y1="89538" x2="35253" y2="90692"/>
                        <a14:foregroundMark x1="46859" y1="81769" x2="30105" y2="88000"/>
                        <a14:foregroundMark x1="44939" y1="80846" x2="36475" y2="89154"/>
                        <a14:foregroundMark x1="41449" y1="84615" x2="41449" y2="84615"/>
                        <a14:foregroundMark x1="49651" y1="37846" x2="49651" y2="37846"/>
                        <a14:foregroundMark x1="55236" y1="38000" x2="45550" y2="40308"/>
                        <a14:foregroundMark x1="52443" y1="35769" x2="46422" y2="38615"/>
                        <a14:foregroundMark x1="32635" y1="29077" x2="38220" y2="36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rot="1410576">
            <a:off x="8270672" y="3127813"/>
            <a:ext cx="1025053" cy="148968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66AC8F2-3F54-A78D-2802-404C70A530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692" l="17103" r="86562">
                        <a14:foregroundMark x1="41798" y1="46538" x2="47295" y2="49615"/>
                        <a14:foregroundMark x1="35515" y1="42308" x2="31152" y2="76077"/>
                        <a14:foregroundMark x1="31152" y1="76077" x2="42670" y2="40077"/>
                        <a14:foregroundMark x1="42670" y1="40077" x2="42408" y2="39923"/>
                        <a14:foregroundMark x1="48691" y1="41692" x2="45201" y2="72077"/>
                        <a14:foregroundMark x1="58290" y1="58692" x2="43106" y2="78154"/>
                        <a14:foregroundMark x1="47993" y1="50846" x2="53490" y2="59923"/>
                        <a14:foregroundMark x1="52880" y1="38000" x2="56108" y2="47462"/>
                        <a14:foregroundMark x1="26003" y1="46000" x2="31588" y2="61692"/>
                        <a14:foregroundMark x1="23822" y1="49538" x2="36126" y2="62077"/>
                        <a14:foregroundMark x1="81414" y1="68308" x2="55236" y2="85154"/>
                        <a14:foregroundMark x1="74084" y1="65077" x2="72164" y2="71154"/>
                        <a14:foregroundMark x1="86562" y1="68308" x2="72600" y2="70000"/>
                        <a14:foregroundMark x1="49389" y1="86923" x2="47033" y2="88615"/>
                        <a14:foregroundMark x1="61693" y1="71538" x2="39267" y2="52000"/>
                        <a14:foregroundMark x1="53490" y1="53923" x2="47469" y2="74769"/>
                        <a14:foregroundMark x1="55672" y1="70385" x2="55672" y2="70385"/>
                        <a14:foregroundMark x1="49825" y1="75308" x2="49825" y2="75308"/>
                        <a14:foregroundMark x1="43194" y1="75923" x2="43194" y2="75923"/>
                        <a14:foregroundMark x1="39965" y1="74769" x2="39965" y2="74769"/>
                        <a14:foregroundMark x1="41274" y1="75154" x2="37347" y2="78538"/>
                        <a14:foregroundMark x1="53927" y1="75308" x2="48342" y2="78538"/>
                        <a14:foregroundMark x1="58464" y1="79846" x2="39092" y2="77000"/>
                        <a14:foregroundMark x1="38918" y1="75154" x2="34555" y2="79308"/>
                        <a14:foregroundMark x1="39529" y1="54846" x2="36911" y2="69077"/>
                        <a14:foregroundMark x1="41012" y1="56000" x2="40838" y2="67769"/>
                        <a14:foregroundMark x1="51571" y1="50692" x2="52007" y2="55615"/>
                        <a14:foregroundMark x1="36911" y1="68923" x2="25742" y2="75308"/>
                        <a14:foregroundMark x1="32635" y1="76846" x2="25742" y2="78154"/>
                        <a14:foregroundMark x1="28534" y1="71769" x2="23386" y2="75308"/>
                        <a14:foregroundMark x1="29843" y1="89538" x2="35253" y2="90692"/>
                        <a14:foregroundMark x1="46859" y1="81769" x2="30105" y2="88000"/>
                        <a14:foregroundMark x1="44939" y1="80846" x2="36475" y2="89154"/>
                        <a14:foregroundMark x1="41449" y1="84615" x2="41449" y2="84615"/>
                        <a14:foregroundMark x1="49651" y1="37846" x2="49651" y2="37846"/>
                        <a14:foregroundMark x1="55236" y1="38000" x2="45550" y2="40308"/>
                        <a14:foregroundMark x1="52443" y1="35769" x2="46422" y2="38615"/>
                        <a14:foregroundMark x1="32635" y1="29077" x2="38220" y2="36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>
            <a:off x="8314442" y="1113631"/>
            <a:ext cx="1025053" cy="1489689"/>
          </a:xfrm>
          <a:prstGeom prst="rect">
            <a:avLst/>
          </a:prstGeom>
        </p:spPr>
      </p:pic>
      <p:sp>
        <p:nvSpPr>
          <p:cNvPr id="54" name="Triangolo isoscele 53">
            <a:extLst>
              <a:ext uri="{FF2B5EF4-FFF2-40B4-BE49-F238E27FC236}">
                <a16:creationId xmlns:a16="http://schemas.microsoft.com/office/drawing/2014/main" id="{0DEEE53D-B014-09AA-97F3-FE6610E299AF}"/>
              </a:ext>
            </a:extLst>
          </p:cNvPr>
          <p:cNvSpPr/>
          <p:nvPr/>
        </p:nvSpPr>
        <p:spPr>
          <a:xfrm rot="16604259" flipH="1">
            <a:off x="2390746" y="1014469"/>
            <a:ext cx="311040" cy="2874924"/>
          </a:xfrm>
          <a:custGeom>
            <a:avLst/>
            <a:gdLst>
              <a:gd name="connsiteX0" fmla="*/ 0 w 288000"/>
              <a:gd name="connsiteY0" fmla="*/ 2799951 h 2799951"/>
              <a:gd name="connsiteX1" fmla="*/ 144000 w 288000"/>
              <a:gd name="connsiteY1" fmla="*/ 0 h 2799951"/>
              <a:gd name="connsiteX2" fmla="*/ 288000 w 288000"/>
              <a:gd name="connsiteY2" fmla="*/ 2799951 h 2799951"/>
              <a:gd name="connsiteX3" fmla="*/ 0 w 288000"/>
              <a:gd name="connsiteY3" fmla="*/ 2799951 h 2799951"/>
              <a:gd name="connsiteX0" fmla="*/ 12577 w 300577"/>
              <a:gd name="connsiteY0" fmla="*/ 2777978 h 2777978"/>
              <a:gd name="connsiteX1" fmla="*/ 0 w 300577"/>
              <a:gd name="connsiteY1" fmla="*/ 0 h 2777978"/>
              <a:gd name="connsiteX2" fmla="*/ 300577 w 300577"/>
              <a:gd name="connsiteY2" fmla="*/ 2777978 h 2777978"/>
              <a:gd name="connsiteX3" fmla="*/ 12577 w 300577"/>
              <a:gd name="connsiteY3" fmla="*/ 2777978 h 2777978"/>
              <a:gd name="connsiteX0" fmla="*/ 12577 w 311040"/>
              <a:gd name="connsiteY0" fmla="*/ 2777978 h 2874924"/>
              <a:gd name="connsiteX1" fmla="*/ 0 w 311040"/>
              <a:gd name="connsiteY1" fmla="*/ 0 h 2874924"/>
              <a:gd name="connsiteX2" fmla="*/ 311040 w 311040"/>
              <a:gd name="connsiteY2" fmla="*/ 2874924 h 2874924"/>
              <a:gd name="connsiteX3" fmla="*/ 12577 w 311040"/>
              <a:gd name="connsiteY3" fmla="*/ 2777978 h 2874924"/>
              <a:gd name="connsiteX0" fmla="*/ 36641 w 311040"/>
              <a:gd name="connsiteY0" fmla="*/ 2859929 h 2874924"/>
              <a:gd name="connsiteX1" fmla="*/ 0 w 311040"/>
              <a:gd name="connsiteY1" fmla="*/ 0 h 2874924"/>
              <a:gd name="connsiteX2" fmla="*/ 311040 w 311040"/>
              <a:gd name="connsiteY2" fmla="*/ 2874924 h 2874924"/>
              <a:gd name="connsiteX3" fmla="*/ 36641 w 311040"/>
              <a:gd name="connsiteY3" fmla="*/ 2859929 h 287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40" h="2874924">
                <a:moveTo>
                  <a:pt x="36641" y="2859929"/>
                </a:moveTo>
                <a:cubicBezTo>
                  <a:pt x="32449" y="1933936"/>
                  <a:pt x="4192" y="925993"/>
                  <a:pt x="0" y="0"/>
                </a:cubicBezTo>
                <a:lnTo>
                  <a:pt x="311040" y="2874924"/>
                </a:lnTo>
                <a:lnTo>
                  <a:pt x="36641" y="2859929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F5B8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9A30F1DC-6467-2EC0-A38D-239A5276A683}"/>
              </a:ext>
            </a:extLst>
          </p:cNvPr>
          <p:cNvSpPr txBox="1"/>
          <p:nvPr/>
        </p:nvSpPr>
        <p:spPr>
          <a:xfrm rot="516199">
            <a:off x="1169674" y="1980866"/>
            <a:ext cx="2858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sia Santificato il tuo nome</a:t>
            </a:r>
            <a:endParaRPr lang="it-IT" dirty="0">
              <a:solidFill>
                <a:srgbClr val="C00000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 rot="706733">
            <a:off x="1280483" y="2392188"/>
            <a:ext cx="2396168" cy="4315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2204" b="1" dirty="0">
                <a:solidFill>
                  <a:schemeClr val="bg1"/>
                </a:solidFill>
                <a:effectLst>
                  <a:glow rad="139700">
                    <a:schemeClr val="accent4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rPr>
              <a:t>testimonianza</a:t>
            </a:r>
            <a:endParaRPr lang="it-IT" sz="2204" dirty="0">
              <a:solidFill>
                <a:schemeClr val="bg1"/>
              </a:solidFill>
              <a:effectLst>
                <a:glow rad="139700">
                  <a:schemeClr val="accent4">
                    <a:lumMod val="75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5" name="Triangolo isoscele 54">
            <a:extLst>
              <a:ext uri="{FF2B5EF4-FFF2-40B4-BE49-F238E27FC236}">
                <a16:creationId xmlns:a16="http://schemas.microsoft.com/office/drawing/2014/main" id="{CA04F14F-37D7-A7FF-DABE-2CDCA40E6639}"/>
              </a:ext>
            </a:extLst>
          </p:cNvPr>
          <p:cNvSpPr/>
          <p:nvPr/>
        </p:nvSpPr>
        <p:spPr>
          <a:xfrm rot="14909848" flipH="1">
            <a:off x="2425775" y="2320780"/>
            <a:ext cx="379003" cy="3019107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0 w 290247"/>
              <a:gd name="connsiteY0" fmla="*/ 3025259 h 3025259"/>
              <a:gd name="connsiteX1" fmla="*/ 146247 w 290247"/>
              <a:gd name="connsiteY1" fmla="*/ 0 h 3025259"/>
              <a:gd name="connsiteX2" fmla="*/ 290247 w 290247"/>
              <a:gd name="connsiteY2" fmla="*/ 2996718 h 3025259"/>
              <a:gd name="connsiteX3" fmla="*/ 0 w 290247"/>
              <a:gd name="connsiteY3" fmla="*/ 3025259 h 3025259"/>
              <a:gd name="connsiteX0" fmla="*/ 0 w 525250"/>
              <a:gd name="connsiteY0" fmla="*/ 3025259 h 3025259"/>
              <a:gd name="connsiteX1" fmla="*/ 146247 w 525250"/>
              <a:gd name="connsiteY1" fmla="*/ 0 h 3025259"/>
              <a:gd name="connsiteX2" fmla="*/ 525250 w 525250"/>
              <a:gd name="connsiteY2" fmla="*/ 2966388 h 3025259"/>
              <a:gd name="connsiteX3" fmla="*/ 0 w 525250"/>
              <a:gd name="connsiteY3" fmla="*/ 3025259 h 3025259"/>
              <a:gd name="connsiteX0" fmla="*/ 104084 w 379003"/>
              <a:gd name="connsiteY0" fmla="*/ 3019107 h 3019107"/>
              <a:gd name="connsiteX1" fmla="*/ 0 w 379003"/>
              <a:gd name="connsiteY1" fmla="*/ 0 h 3019107"/>
              <a:gd name="connsiteX2" fmla="*/ 379003 w 379003"/>
              <a:gd name="connsiteY2" fmla="*/ 2966388 h 3019107"/>
              <a:gd name="connsiteX3" fmla="*/ 104084 w 379003"/>
              <a:gd name="connsiteY3" fmla="*/ 3019107 h 301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03" h="3019107">
                <a:moveTo>
                  <a:pt x="104084" y="3019107"/>
                </a:moveTo>
                <a:lnTo>
                  <a:pt x="0" y="0"/>
                </a:lnTo>
                <a:lnTo>
                  <a:pt x="379003" y="2966388"/>
                </a:lnTo>
                <a:lnTo>
                  <a:pt x="104084" y="3019107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61DA77F1-86A6-170D-5F28-98992F133FBA}"/>
              </a:ext>
            </a:extLst>
          </p:cNvPr>
          <p:cNvSpPr txBox="1"/>
          <p:nvPr/>
        </p:nvSpPr>
        <p:spPr>
          <a:xfrm rot="20452633">
            <a:off x="1226253" y="3304002"/>
            <a:ext cx="2847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it-IT" altLang="it-IT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Venga il tuo Regno</a:t>
            </a:r>
            <a:endParaRPr lang="it-IT" dirty="0">
              <a:solidFill>
                <a:srgbClr val="C00000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E595C2D-FC58-85B2-B62F-0C579CC79028}"/>
              </a:ext>
            </a:extLst>
          </p:cNvPr>
          <p:cNvSpPr txBox="1"/>
          <p:nvPr/>
        </p:nvSpPr>
        <p:spPr>
          <a:xfrm rot="20758547">
            <a:off x="1385752" y="3824896"/>
            <a:ext cx="2335201" cy="4315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2204" b="1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rPr>
              <a:t>fedeltà</a:t>
            </a:r>
            <a:endParaRPr lang="it-IT" sz="2204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6" name="Triangolo isoscele 55">
            <a:extLst>
              <a:ext uri="{FF2B5EF4-FFF2-40B4-BE49-F238E27FC236}">
                <a16:creationId xmlns:a16="http://schemas.microsoft.com/office/drawing/2014/main" id="{5E04F2A4-EE52-1054-B4E3-EAA8F054ADF0}"/>
              </a:ext>
            </a:extLst>
          </p:cNvPr>
          <p:cNvSpPr/>
          <p:nvPr/>
        </p:nvSpPr>
        <p:spPr>
          <a:xfrm rot="1752537" flipV="1">
            <a:off x="3380633" y="3598932"/>
            <a:ext cx="507911" cy="2486265"/>
          </a:xfrm>
          <a:custGeom>
            <a:avLst/>
            <a:gdLst>
              <a:gd name="connsiteX0" fmla="*/ 0 w 288000"/>
              <a:gd name="connsiteY0" fmla="*/ 2446691 h 2446691"/>
              <a:gd name="connsiteX1" fmla="*/ 144000 w 288000"/>
              <a:gd name="connsiteY1" fmla="*/ 0 h 2446691"/>
              <a:gd name="connsiteX2" fmla="*/ 288000 w 288000"/>
              <a:gd name="connsiteY2" fmla="*/ 2446691 h 2446691"/>
              <a:gd name="connsiteX3" fmla="*/ 0 w 288000"/>
              <a:gd name="connsiteY3" fmla="*/ 2446691 h 2446691"/>
              <a:gd name="connsiteX0" fmla="*/ 0 w 275690"/>
              <a:gd name="connsiteY0" fmla="*/ 2446691 h 2446691"/>
              <a:gd name="connsiteX1" fmla="*/ 144000 w 275690"/>
              <a:gd name="connsiteY1" fmla="*/ 0 h 2446691"/>
              <a:gd name="connsiteX2" fmla="*/ 275690 w 275690"/>
              <a:gd name="connsiteY2" fmla="*/ 2374745 h 2446691"/>
              <a:gd name="connsiteX3" fmla="*/ 0 w 275690"/>
              <a:gd name="connsiteY3" fmla="*/ 2446691 h 2446691"/>
              <a:gd name="connsiteX0" fmla="*/ 0 w 290908"/>
              <a:gd name="connsiteY0" fmla="*/ 2446691 h 2446691"/>
              <a:gd name="connsiteX1" fmla="*/ 144000 w 290908"/>
              <a:gd name="connsiteY1" fmla="*/ 0 h 2446691"/>
              <a:gd name="connsiteX2" fmla="*/ 290908 w 290908"/>
              <a:gd name="connsiteY2" fmla="*/ 2350494 h 2446691"/>
              <a:gd name="connsiteX3" fmla="*/ 0 w 290908"/>
              <a:gd name="connsiteY3" fmla="*/ 2446691 h 2446691"/>
              <a:gd name="connsiteX0" fmla="*/ 0 w 290908"/>
              <a:gd name="connsiteY0" fmla="*/ 2709791 h 2709791"/>
              <a:gd name="connsiteX1" fmla="*/ 150251 w 290908"/>
              <a:gd name="connsiteY1" fmla="*/ 0 h 2709791"/>
              <a:gd name="connsiteX2" fmla="*/ 290908 w 290908"/>
              <a:gd name="connsiteY2" fmla="*/ 2613594 h 2709791"/>
              <a:gd name="connsiteX3" fmla="*/ 0 w 290908"/>
              <a:gd name="connsiteY3" fmla="*/ 2709791 h 2709791"/>
              <a:gd name="connsiteX0" fmla="*/ 0 w 635483"/>
              <a:gd name="connsiteY0" fmla="*/ 2709791 h 2709791"/>
              <a:gd name="connsiteX1" fmla="*/ 150251 w 635483"/>
              <a:gd name="connsiteY1" fmla="*/ 0 h 2709791"/>
              <a:gd name="connsiteX2" fmla="*/ 635483 w 635483"/>
              <a:gd name="connsiteY2" fmla="*/ 2376913 h 2709791"/>
              <a:gd name="connsiteX3" fmla="*/ 0 w 635483"/>
              <a:gd name="connsiteY3" fmla="*/ 2709791 h 2709791"/>
              <a:gd name="connsiteX0" fmla="*/ 220614 w 485232"/>
              <a:gd name="connsiteY0" fmla="*/ 2533549 h 2533549"/>
              <a:gd name="connsiteX1" fmla="*/ 0 w 485232"/>
              <a:gd name="connsiteY1" fmla="*/ 0 h 2533549"/>
              <a:gd name="connsiteX2" fmla="*/ 485232 w 485232"/>
              <a:gd name="connsiteY2" fmla="*/ 2376913 h 2533549"/>
              <a:gd name="connsiteX3" fmla="*/ 220614 w 485232"/>
              <a:gd name="connsiteY3" fmla="*/ 2533549 h 2533549"/>
              <a:gd name="connsiteX0" fmla="*/ 241634 w 485232"/>
              <a:gd name="connsiteY0" fmla="*/ 2523561 h 2523561"/>
              <a:gd name="connsiteX1" fmla="*/ 0 w 485232"/>
              <a:gd name="connsiteY1" fmla="*/ 0 h 2523561"/>
              <a:gd name="connsiteX2" fmla="*/ 485232 w 485232"/>
              <a:gd name="connsiteY2" fmla="*/ 2376913 h 2523561"/>
              <a:gd name="connsiteX3" fmla="*/ 241634 w 485232"/>
              <a:gd name="connsiteY3" fmla="*/ 2523561 h 2523561"/>
              <a:gd name="connsiteX0" fmla="*/ 241634 w 493679"/>
              <a:gd name="connsiteY0" fmla="*/ 2523561 h 2523561"/>
              <a:gd name="connsiteX1" fmla="*/ 0 w 493679"/>
              <a:gd name="connsiteY1" fmla="*/ 0 h 2523561"/>
              <a:gd name="connsiteX2" fmla="*/ 493679 w 493679"/>
              <a:gd name="connsiteY2" fmla="*/ 2413823 h 2523561"/>
              <a:gd name="connsiteX3" fmla="*/ 241634 w 493679"/>
              <a:gd name="connsiteY3" fmla="*/ 2523561 h 2523561"/>
              <a:gd name="connsiteX0" fmla="*/ 229216 w 493679"/>
              <a:gd name="connsiteY0" fmla="*/ 2486265 h 2486265"/>
              <a:gd name="connsiteX1" fmla="*/ 0 w 493679"/>
              <a:gd name="connsiteY1" fmla="*/ 0 h 2486265"/>
              <a:gd name="connsiteX2" fmla="*/ 493679 w 493679"/>
              <a:gd name="connsiteY2" fmla="*/ 2413823 h 2486265"/>
              <a:gd name="connsiteX3" fmla="*/ 229216 w 493679"/>
              <a:gd name="connsiteY3" fmla="*/ 2486265 h 2486265"/>
              <a:gd name="connsiteX0" fmla="*/ 229216 w 493679"/>
              <a:gd name="connsiteY0" fmla="*/ 2486265 h 2486265"/>
              <a:gd name="connsiteX1" fmla="*/ 0 w 493679"/>
              <a:gd name="connsiteY1" fmla="*/ 0 h 2486265"/>
              <a:gd name="connsiteX2" fmla="*/ 493679 w 493679"/>
              <a:gd name="connsiteY2" fmla="*/ 2413823 h 2486265"/>
              <a:gd name="connsiteX3" fmla="*/ 229216 w 493679"/>
              <a:gd name="connsiteY3" fmla="*/ 2486265 h 2486265"/>
              <a:gd name="connsiteX0" fmla="*/ 229216 w 507911"/>
              <a:gd name="connsiteY0" fmla="*/ 2486265 h 2486265"/>
              <a:gd name="connsiteX1" fmla="*/ 0 w 507911"/>
              <a:gd name="connsiteY1" fmla="*/ 0 h 2486265"/>
              <a:gd name="connsiteX2" fmla="*/ 507911 w 507911"/>
              <a:gd name="connsiteY2" fmla="*/ 2391145 h 2486265"/>
              <a:gd name="connsiteX3" fmla="*/ 229216 w 507911"/>
              <a:gd name="connsiteY3" fmla="*/ 2486265 h 248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911" h="2486265">
                <a:moveTo>
                  <a:pt x="229216" y="2486265"/>
                </a:moveTo>
                <a:lnTo>
                  <a:pt x="0" y="0"/>
                </a:lnTo>
                <a:lnTo>
                  <a:pt x="507911" y="2391145"/>
                </a:lnTo>
                <a:lnTo>
                  <a:pt x="229216" y="2486265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51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38" name="CasellaDiTesto 39937">
            <a:extLst>
              <a:ext uri="{FF2B5EF4-FFF2-40B4-BE49-F238E27FC236}">
                <a16:creationId xmlns:a16="http://schemas.microsoft.com/office/drawing/2014/main" id="{59BBFD0E-6349-478E-24E7-2F209162A2FA}"/>
              </a:ext>
            </a:extLst>
          </p:cNvPr>
          <p:cNvSpPr txBox="1"/>
          <p:nvPr/>
        </p:nvSpPr>
        <p:spPr>
          <a:xfrm rot="18219385">
            <a:off x="2357319" y="4275839"/>
            <a:ext cx="2369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it-IT" altLang="it-IT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Sia fatta la tua volontà</a:t>
            </a:r>
            <a:endParaRPr lang="it-IT" dirty="0">
              <a:solidFill>
                <a:srgbClr val="C00000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5F9E2B6-23A1-F3D1-C464-4E05FC0E74A2}"/>
              </a:ext>
            </a:extLst>
          </p:cNvPr>
          <p:cNvSpPr txBox="1"/>
          <p:nvPr/>
        </p:nvSpPr>
        <p:spPr>
          <a:xfrm rot="18633963">
            <a:off x="2873574" y="4766143"/>
            <a:ext cx="1730458" cy="4315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2204" b="1" dirty="0">
                <a:solidFill>
                  <a:schemeClr val="bg1"/>
                </a:solidFill>
                <a:effectLst>
                  <a:glow rad="139700">
                    <a:srgbClr val="0070C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all’amore</a:t>
            </a:r>
            <a:endParaRPr lang="it-IT" sz="2204" dirty="0">
              <a:solidFill>
                <a:schemeClr val="bg1"/>
              </a:solidFill>
              <a:effectLst>
                <a:glow rad="139700">
                  <a:srgbClr val="0070C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FE70D57-B100-69FF-2F51-B2027D6D9D75}"/>
              </a:ext>
            </a:extLst>
          </p:cNvPr>
          <p:cNvSpPr txBox="1"/>
          <p:nvPr/>
        </p:nvSpPr>
        <p:spPr>
          <a:xfrm rot="20981705">
            <a:off x="6150689" y="1837534"/>
            <a:ext cx="1830629" cy="4315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it-IT" altLang="it-IT" sz="2204" b="1" dirty="0">
                <a:solidFill>
                  <a:schemeClr val="bg1"/>
                </a:solidFill>
                <a:effectLst>
                  <a:glow rad="139700">
                    <a:srgbClr val="00823B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sostegno</a:t>
            </a:r>
            <a:endParaRPr lang="it-IT" sz="2204" dirty="0">
              <a:solidFill>
                <a:schemeClr val="bg1"/>
              </a:solidFill>
              <a:effectLst>
                <a:glow rad="139700">
                  <a:srgbClr val="00823B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9937" name="Triangolo isoscele 39936">
            <a:extLst>
              <a:ext uri="{FF2B5EF4-FFF2-40B4-BE49-F238E27FC236}">
                <a16:creationId xmlns:a16="http://schemas.microsoft.com/office/drawing/2014/main" id="{D31F7E33-04AD-0852-71C7-C95FD728AD9E}"/>
              </a:ext>
            </a:extLst>
          </p:cNvPr>
          <p:cNvSpPr/>
          <p:nvPr/>
        </p:nvSpPr>
        <p:spPr>
          <a:xfrm rot="15645456" flipV="1">
            <a:off x="6859709" y="1179638"/>
            <a:ext cx="369683" cy="2484391"/>
          </a:xfrm>
          <a:custGeom>
            <a:avLst/>
            <a:gdLst>
              <a:gd name="connsiteX0" fmla="*/ 0 w 326619"/>
              <a:gd name="connsiteY0" fmla="*/ 2459016 h 2459016"/>
              <a:gd name="connsiteX1" fmla="*/ 163310 w 326619"/>
              <a:gd name="connsiteY1" fmla="*/ 0 h 2459016"/>
              <a:gd name="connsiteX2" fmla="*/ 326619 w 326619"/>
              <a:gd name="connsiteY2" fmla="*/ 2459016 h 2459016"/>
              <a:gd name="connsiteX3" fmla="*/ 0 w 326619"/>
              <a:gd name="connsiteY3" fmla="*/ 2459016 h 2459016"/>
              <a:gd name="connsiteX0" fmla="*/ 0 w 514035"/>
              <a:gd name="connsiteY0" fmla="*/ 2358093 h 2358093"/>
              <a:gd name="connsiteX1" fmla="*/ 514035 w 514035"/>
              <a:gd name="connsiteY1" fmla="*/ 0 h 2358093"/>
              <a:gd name="connsiteX2" fmla="*/ 326619 w 514035"/>
              <a:gd name="connsiteY2" fmla="*/ 2358093 h 2358093"/>
              <a:gd name="connsiteX3" fmla="*/ 0 w 514035"/>
              <a:gd name="connsiteY3" fmla="*/ 2358093 h 2358093"/>
              <a:gd name="connsiteX0" fmla="*/ 0 w 369683"/>
              <a:gd name="connsiteY0" fmla="*/ 2453383 h 2453383"/>
              <a:gd name="connsiteX1" fmla="*/ 369683 w 369683"/>
              <a:gd name="connsiteY1" fmla="*/ 0 h 2453383"/>
              <a:gd name="connsiteX2" fmla="*/ 326619 w 369683"/>
              <a:gd name="connsiteY2" fmla="*/ 2453383 h 2453383"/>
              <a:gd name="connsiteX3" fmla="*/ 0 w 369683"/>
              <a:gd name="connsiteY3" fmla="*/ 2453383 h 2453383"/>
              <a:gd name="connsiteX0" fmla="*/ 0 w 369683"/>
              <a:gd name="connsiteY0" fmla="*/ 2453383 h 2470751"/>
              <a:gd name="connsiteX1" fmla="*/ 369683 w 369683"/>
              <a:gd name="connsiteY1" fmla="*/ 0 h 2470751"/>
              <a:gd name="connsiteX2" fmla="*/ 293577 w 369683"/>
              <a:gd name="connsiteY2" fmla="*/ 2470751 h 2470751"/>
              <a:gd name="connsiteX3" fmla="*/ 0 w 369683"/>
              <a:gd name="connsiteY3" fmla="*/ 2453383 h 2470751"/>
              <a:gd name="connsiteX0" fmla="*/ 0 w 369683"/>
              <a:gd name="connsiteY0" fmla="*/ 2453383 h 2484391"/>
              <a:gd name="connsiteX1" fmla="*/ 369683 w 369683"/>
              <a:gd name="connsiteY1" fmla="*/ 0 h 2484391"/>
              <a:gd name="connsiteX2" fmla="*/ 285280 w 369683"/>
              <a:gd name="connsiteY2" fmla="*/ 2484391 h 2484391"/>
              <a:gd name="connsiteX3" fmla="*/ 0 w 369683"/>
              <a:gd name="connsiteY3" fmla="*/ 2453383 h 24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683" h="2484391">
                <a:moveTo>
                  <a:pt x="0" y="2453383"/>
                </a:moveTo>
                <a:lnTo>
                  <a:pt x="369683" y="0"/>
                </a:lnTo>
                <a:lnTo>
                  <a:pt x="285280" y="2484391"/>
                </a:lnTo>
                <a:lnTo>
                  <a:pt x="0" y="2453383"/>
                </a:lnTo>
                <a:close/>
              </a:path>
            </a:pathLst>
          </a:custGeom>
          <a:solidFill>
            <a:srgbClr val="92D050">
              <a:alpha val="76000"/>
            </a:srgbClr>
          </a:solidFill>
          <a:ln w="12700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40" name="CasellaDiTesto 39939">
            <a:extLst>
              <a:ext uri="{FF2B5EF4-FFF2-40B4-BE49-F238E27FC236}">
                <a16:creationId xmlns:a16="http://schemas.microsoft.com/office/drawing/2014/main" id="{3C47A1C5-D28B-C91D-3EAA-0E21C8E01D52}"/>
              </a:ext>
            </a:extLst>
          </p:cNvPr>
          <p:cNvSpPr txBox="1"/>
          <p:nvPr/>
        </p:nvSpPr>
        <p:spPr>
          <a:xfrm rot="20550951">
            <a:off x="5773599" y="2381161"/>
            <a:ext cx="2599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it-IT" altLang="it-IT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Dacci oggi il nostro pane q.</a:t>
            </a:r>
            <a:endParaRPr lang="it-IT" dirty="0">
              <a:solidFill>
                <a:srgbClr val="002060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0261221-4F8D-A893-635A-ACBFF61AC768}"/>
              </a:ext>
            </a:extLst>
          </p:cNvPr>
          <p:cNvSpPr txBox="1"/>
          <p:nvPr/>
        </p:nvSpPr>
        <p:spPr>
          <a:xfrm rot="1041985">
            <a:off x="5854230" y="3091870"/>
            <a:ext cx="2184140" cy="4315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it-IT" altLang="it-IT" sz="2204" b="1" dirty="0">
                <a:solidFill>
                  <a:schemeClr val="bg1"/>
                </a:solidFill>
                <a:effectLst>
                  <a:glow rad="139700">
                    <a:srgbClr val="7030A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perdono</a:t>
            </a:r>
            <a:endParaRPr lang="it-IT" sz="2204" dirty="0">
              <a:solidFill>
                <a:schemeClr val="bg1"/>
              </a:solidFill>
              <a:effectLst>
                <a:glow rad="139700">
                  <a:srgbClr val="7030A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9942" name="Triangolo isoscele 39941">
            <a:extLst>
              <a:ext uri="{FF2B5EF4-FFF2-40B4-BE49-F238E27FC236}">
                <a16:creationId xmlns:a16="http://schemas.microsoft.com/office/drawing/2014/main" id="{90E76EB1-79D5-0239-0732-AC05893ABC5F}"/>
              </a:ext>
            </a:extLst>
          </p:cNvPr>
          <p:cNvSpPr/>
          <p:nvPr/>
        </p:nvSpPr>
        <p:spPr>
          <a:xfrm rot="17412097" flipV="1">
            <a:off x="6727160" y="2420343"/>
            <a:ext cx="437353" cy="2517213"/>
          </a:xfrm>
          <a:custGeom>
            <a:avLst/>
            <a:gdLst>
              <a:gd name="connsiteX0" fmla="*/ 0 w 288000"/>
              <a:gd name="connsiteY0" fmla="*/ 2476261 h 2476261"/>
              <a:gd name="connsiteX1" fmla="*/ 144000 w 288000"/>
              <a:gd name="connsiteY1" fmla="*/ 0 h 2476261"/>
              <a:gd name="connsiteX2" fmla="*/ 288000 w 288000"/>
              <a:gd name="connsiteY2" fmla="*/ 2476261 h 2476261"/>
              <a:gd name="connsiteX3" fmla="*/ 0 w 288000"/>
              <a:gd name="connsiteY3" fmla="*/ 2476261 h 2476261"/>
              <a:gd name="connsiteX0" fmla="*/ 0 w 273785"/>
              <a:gd name="connsiteY0" fmla="*/ 2476261 h 2556494"/>
              <a:gd name="connsiteX1" fmla="*/ 144000 w 273785"/>
              <a:gd name="connsiteY1" fmla="*/ 0 h 2556494"/>
              <a:gd name="connsiteX2" fmla="*/ 273785 w 273785"/>
              <a:gd name="connsiteY2" fmla="*/ 2556494 h 2556494"/>
              <a:gd name="connsiteX3" fmla="*/ 0 w 273785"/>
              <a:gd name="connsiteY3" fmla="*/ 2476261 h 2556494"/>
              <a:gd name="connsiteX0" fmla="*/ 0 w 287438"/>
              <a:gd name="connsiteY0" fmla="*/ 2476261 h 2531330"/>
              <a:gd name="connsiteX1" fmla="*/ 144000 w 287438"/>
              <a:gd name="connsiteY1" fmla="*/ 0 h 2531330"/>
              <a:gd name="connsiteX2" fmla="*/ 287438 w 287438"/>
              <a:gd name="connsiteY2" fmla="*/ 2531330 h 2531330"/>
              <a:gd name="connsiteX3" fmla="*/ 0 w 287438"/>
              <a:gd name="connsiteY3" fmla="*/ 2476261 h 2531330"/>
              <a:gd name="connsiteX0" fmla="*/ 0 w 591097"/>
              <a:gd name="connsiteY0" fmla="*/ 2477629 h 2531330"/>
              <a:gd name="connsiteX1" fmla="*/ 447659 w 591097"/>
              <a:gd name="connsiteY1" fmla="*/ 0 h 2531330"/>
              <a:gd name="connsiteX2" fmla="*/ 591097 w 591097"/>
              <a:gd name="connsiteY2" fmla="*/ 2531330 h 2531330"/>
              <a:gd name="connsiteX3" fmla="*/ 0 w 591097"/>
              <a:gd name="connsiteY3" fmla="*/ 2477629 h 2531330"/>
              <a:gd name="connsiteX0" fmla="*/ 0 w 447659"/>
              <a:gd name="connsiteY0" fmla="*/ 2477629 h 2535855"/>
              <a:gd name="connsiteX1" fmla="*/ 447659 w 447659"/>
              <a:gd name="connsiteY1" fmla="*/ 0 h 2535855"/>
              <a:gd name="connsiteX2" fmla="*/ 305268 w 447659"/>
              <a:gd name="connsiteY2" fmla="*/ 2535855 h 2535855"/>
              <a:gd name="connsiteX3" fmla="*/ 0 w 447659"/>
              <a:gd name="connsiteY3" fmla="*/ 2477629 h 2535855"/>
              <a:gd name="connsiteX0" fmla="*/ 0 w 437353"/>
              <a:gd name="connsiteY0" fmla="*/ 2467991 h 2535855"/>
              <a:gd name="connsiteX1" fmla="*/ 437353 w 437353"/>
              <a:gd name="connsiteY1" fmla="*/ 0 h 2535855"/>
              <a:gd name="connsiteX2" fmla="*/ 294962 w 437353"/>
              <a:gd name="connsiteY2" fmla="*/ 2535855 h 2535855"/>
              <a:gd name="connsiteX3" fmla="*/ 0 w 437353"/>
              <a:gd name="connsiteY3" fmla="*/ 2467991 h 2535855"/>
              <a:gd name="connsiteX0" fmla="*/ 0 w 437353"/>
              <a:gd name="connsiteY0" fmla="*/ 2467991 h 2517213"/>
              <a:gd name="connsiteX1" fmla="*/ 437353 w 437353"/>
              <a:gd name="connsiteY1" fmla="*/ 0 h 2517213"/>
              <a:gd name="connsiteX2" fmla="*/ 286800 w 437353"/>
              <a:gd name="connsiteY2" fmla="*/ 2517213 h 2517213"/>
              <a:gd name="connsiteX3" fmla="*/ 0 w 437353"/>
              <a:gd name="connsiteY3" fmla="*/ 2467991 h 25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353" h="2517213">
                <a:moveTo>
                  <a:pt x="0" y="2467991"/>
                </a:moveTo>
                <a:lnTo>
                  <a:pt x="437353" y="0"/>
                </a:lnTo>
                <a:lnTo>
                  <a:pt x="286800" y="2517213"/>
                </a:lnTo>
                <a:lnTo>
                  <a:pt x="0" y="2467991"/>
                </a:lnTo>
                <a:close/>
              </a:path>
            </a:pathLst>
          </a:custGeom>
          <a:solidFill>
            <a:srgbClr val="92D050">
              <a:alpha val="76000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45" name="CasellaDiTesto 39944">
            <a:extLst>
              <a:ext uri="{FF2B5EF4-FFF2-40B4-BE49-F238E27FC236}">
                <a16:creationId xmlns:a16="http://schemas.microsoft.com/office/drawing/2014/main" id="{D0BCF8C2-EE99-FFC7-E2F4-5E26D4351A29}"/>
              </a:ext>
            </a:extLst>
          </p:cNvPr>
          <p:cNvSpPr txBox="1"/>
          <p:nvPr/>
        </p:nvSpPr>
        <p:spPr>
          <a:xfrm rot="609287">
            <a:off x="5340760" y="3609716"/>
            <a:ext cx="2847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it-IT" altLang="it-IT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Rimetti a noi i nostri debiti</a:t>
            </a:r>
            <a:endParaRPr lang="it-IT" dirty="0">
              <a:solidFill>
                <a:srgbClr val="002060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24B622-D1B9-4D95-970D-9509C7FDA4A3}"/>
              </a:ext>
            </a:extLst>
          </p:cNvPr>
          <p:cNvSpPr txBox="1"/>
          <p:nvPr/>
        </p:nvSpPr>
        <p:spPr>
          <a:xfrm rot="3368557">
            <a:off x="5206269" y="4261090"/>
            <a:ext cx="2148150" cy="4315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it-IT" altLang="it-IT" sz="2204" b="1" dirty="0">
                <a:solidFill>
                  <a:schemeClr val="bg1"/>
                </a:solidFill>
                <a:effectLst>
                  <a:glow rad="139700">
                    <a:srgbClr val="7030A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salvezza</a:t>
            </a:r>
            <a:endParaRPr lang="it-IT" sz="2204" dirty="0">
              <a:solidFill>
                <a:schemeClr val="bg1"/>
              </a:solidFill>
              <a:effectLst>
                <a:glow rad="139700">
                  <a:srgbClr val="7030A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9943" name="Triangolo isoscele 39942">
            <a:extLst>
              <a:ext uri="{FF2B5EF4-FFF2-40B4-BE49-F238E27FC236}">
                <a16:creationId xmlns:a16="http://schemas.microsoft.com/office/drawing/2014/main" id="{A811F623-51F4-9915-3142-C3E4B44C6160}"/>
              </a:ext>
            </a:extLst>
          </p:cNvPr>
          <p:cNvSpPr/>
          <p:nvPr/>
        </p:nvSpPr>
        <p:spPr>
          <a:xfrm rot="20395370" flipV="1">
            <a:off x="5648526" y="3649985"/>
            <a:ext cx="784550" cy="2220277"/>
          </a:xfrm>
          <a:custGeom>
            <a:avLst/>
            <a:gdLst>
              <a:gd name="connsiteX0" fmla="*/ 0 w 351971"/>
              <a:gd name="connsiteY0" fmla="*/ 2223683 h 2223683"/>
              <a:gd name="connsiteX1" fmla="*/ 175986 w 351971"/>
              <a:gd name="connsiteY1" fmla="*/ 0 h 2223683"/>
              <a:gd name="connsiteX2" fmla="*/ 351971 w 351971"/>
              <a:gd name="connsiteY2" fmla="*/ 2223683 h 2223683"/>
              <a:gd name="connsiteX3" fmla="*/ 0 w 351971"/>
              <a:gd name="connsiteY3" fmla="*/ 2223683 h 2223683"/>
              <a:gd name="connsiteX0" fmla="*/ 0 w 301237"/>
              <a:gd name="connsiteY0" fmla="*/ 2223683 h 2335886"/>
              <a:gd name="connsiteX1" fmla="*/ 175986 w 301237"/>
              <a:gd name="connsiteY1" fmla="*/ 0 h 2335886"/>
              <a:gd name="connsiteX2" fmla="*/ 301237 w 301237"/>
              <a:gd name="connsiteY2" fmla="*/ 2335886 h 2335886"/>
              <a:gd name="connsiteX3" fmla="*/ 0 w 301237"/>
              <a:gd name="connsiteY3" fmla="*/ 2223683 h 2335886"/>
              <a:gd name="connsiteX0" fmla="*/ 0 w 295246"/>
              <a:gd name="connsiteY0" fmla="*/ 2216895 h 2335886"/>
              <a:gd name="connsiteX1" fmla="*/ 169995 w 295246"/>
              <a:gd name="connsiteY1" fmla="*/ 0 h 2335886"/>
              <a:gd name="connsiteX2" fmla="*/ 295246 w 295246"/>
              <a:gd name="connsiteY2" fmla="*/ 2335886 h 2335886"/>
              <a:gd name="connsiteX3" fmla="*/ 0 w 295246"/>
              <a:gd name="connsiteY3" fmla="*/ 2216895 h 2335886"/>
              <a:gd name="connsiteX0" fmla="*/ 0 w 295247"/>
              <a:gd name="connsiteY0" fmla="*/ 2216895 h 2335886"/>
              <a:gd name="connsiteX1" fmla="*/ 169995 w 295247"/>
              <a:gd name="connsiteY1" fmla="*/ 0 h 2335886"/>
              <a:gd name="connsiteX2" fmla="*/ 295247 w 295247"/>
              <a:gd name="connsiteY2" fmla="*/ 2335886 h 2335886"/>
              <a:gd name="connsiteX3" fmla="*/ 0 w 295247"/>
              <a:gd name="connsiteY3" fmla="*/ 2216895 h 2335886"/>
              <a:gd name="connsiteX0" fmla="*/ 0 w 295247"/>
              <a:gd name="connsiteY0" fmla="*/ 2216895 h 2335886"/>
              <a:gd name="connsiteX1" fmla="*/ 169995 w 295247"/>
              <a:gd name="connsiteY1" fmla="*/ 0 h 2335886"/>
              <a:gd name="connsiteX2" fmla="*/ 295247 w 295247"/>
              <a:gd name="connsiteY2" fmla="*/ 2335886 h 2335886"/>
              <a:gd name="connsiteX3" fmla="*/ 0 w 295247"/>
              <a:gd name="connsiteY3" fmla="*/ 2216895 h 2335886"/>
              <a:gd name="connsiteX0" fmla="*/ 0 w 815538"/>
              <a:gd name="connsiteY0" fmla="*/ 1999172 h 2335886"/>
              <a:gd name="connsiteX1" fmla="*/ 690286 w 815538"/>
              <a:gd name="connsiteY1" fmla="*/ 0 h 2335886"/>
              <a:gd name="connsiteX2" fmla="*/ 815538 w 815538"/>
              <a:gd name="connsiteY2" fmla="*/ 2335886 h 2335886"/>
              <a:gd name="connsiteX3" fmla="*/ 0 w 815538"/>
              <a:gd name="connsiteY3" fmla="*/ 1999172 h 2335886"/>
              <a:gd name="connsiteX0" fmla="*/ 0 w 690286"/>
              <a:gd name="connsiteY0" fmla="*/ 1999172 h 2141329"/>
              <a:gd name="connsiteX1" fmla="*/ 690286 w 690286"/>
              <a:gd name="connsiteY1" fmla="*/ 0 h 2141329"/>
              <a:gd name="connsiteX2" fmla="*/ 335175 w 690286"/>
              <a:gd name="connsiteY2" fmla="*/ 2141329 h 2141329"/>
              <a:gd name="connsiteX3" fmla="*/ 0 w 690286"/>
              <a:gd name="connsiteY3" fmla="*/ 1999172 h 2141329"/>
              <a:gd name="connsiteX0" fmla="*/ 0 w 580471"/>
              <a:gd name="connsiteY0" fmla="*/ 2011570 h 2141329"/>
              <a:gd name="connsiteX1" fmla="*/ 580471 w 580471"/>
              <a:gd name="connsiteY1" fmla="*/ 0 h 2141329"/>
              <a:gd name="connsiteX2" fmla="*/ 225360 w 580471"/>
              <a:gd name="connsiteY2" fmla="*/ 2141329 h 2141329"/>
              <a:gd name="connsiteX3" fmla="*/ 0 w 580471"/>
              <a:gd name="connsiteY3" fmla="*/ 2011570 h 2141329"/>
              <a:gd name="connsiteX0" fmla="*/ 0 w 784550"/>
              <a:gd name="connsiteY0" fmla="*/ 2133330 h 2263089"/>
              <a:gd name="connsiteX1" fmla="*/ 784550 w 784550"/>
              <a:gd name="connsiteY1" fmla="*/ 0 h 2263089"/>
              <a:gd name="connsiteX2" fmla="*/ 225360 w 784550"/>
              <a:gd name="connsiteY2" fmla="*/ 2263089 h 2263089"/>
              <a:gd name="connsiteX3" fmla="*/ 0 w 784550"/>
              <a:gd name="connsiteY3" fmla="*/ 2133330 h 2263089"/>
              <a:gd name="connsiteX0" fmla="*/ 0 w 784550"/>
              <a:gd name="connsiteY0" fmla="*/ 2133330 h 2208076"/>
              <a:gd name="connsiteX1" fmla="*/ 784550 w 784550"/>
              <a:gd name="connsiteY1" fmla="*/ 0 h 2208076"/>
              <a:gd name="connsiteX2" fmla="*/ 273918 w 784550"/>
              <a:gd name="connsiteY2" fmla="*/ 2208076 h 2208076"/>
              <a:gd name="connsiteX3" fmla="*/ 0 w 784550"/>
              <a:gd name="connsiteY3" fmla="*/ 2133330 h 2208076"/>
              <a:gd name="connsiteX0" fmla="*/ 0 w 784550"/>
              <a:gd name="connsiteY0" fmla="*/ 2133330 h 2220773"/>
              <a:gd name="connsiteX1" fmla="*/ 784550 w 784550"/>
              <a:gd name="connsiteY1" fmla="*/ 0 h 2220773"/>
              <a:gd name="connsiteX2" fmla="*/ 262712 w 784550"/>
              <a:gd name="connsiteY2" fmla="*/ 2220773 h 2220773"/>
              <a:gd name="connsiteX3" fmla="*/ 0 w 784550"/>
              <a:gd name="connsiteY3" fmla="*/ 2133330 h 2220773"/>
              <a:gd name="connsiteX0" fmla="*/ 0 w 784550"/>
              <a:gd name="connsiteY0" fmla="*/ 2133330 h 2220277"/>
              <a:gd name="connsiteX1" fmla="*/ 784550 w 784550"/>
              <a:gd name="connsiteY1" fmla="*/ 0 h 2220277"/>
              <a:gd name="connsiteX2" fmla="*/ 270680 w 784550"/>
              <a:gd name="connsiteY2" fmla="*/ 2220277 h 2220277"/>
              <a:gd name="connsiteX3" fmla="*/ 0 w 784550"/>
              <a:gd name="connsiteY3" fmla="*/ 2133330 h 222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550" h="2220277">
                <a:moveTo>
                  <a:pt x="0" y="2133330"/>
                </a:moveTo>
                <a:lnTo>
                  <a:pt x="784550" y="0"/>
                </a:lnTo>
                <a:lnTo>
                  <a:pt x="270680" y="2220277"/>
                </a:lnTo>
                <a:lnTo>
                  <a:pt x="0" y="2133330"/>
                </a:lnTo>
                <a:close/>
              </a:path>
            </a:pathLst>
          </a:custGeom>
          <a:solidFill>
            <a:srgbClr val="92D050">
              <a:alpha val="76000"/>
            </a:srgbClr>
          </a:solidFill>
          <a:ln w="12700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48" name="CasellaDiTesto 39947">
            <a:extLst>
              <a:ext uri="{FF2B5EF4-FFF2-40B4-BE49-F238E27FC236}">
                <a16:creationId xmlns:a16="http://schemas.microsoft.com/office/drawing/2014/main" id="{BD1AA085-A4C3-C274-1D98-48EC227C4D14}"/>
              </a:ext>
            </a:extLst>
          </p:cNvPr>
          <p:cNvSpPr txBox="1"/>
          <p:nvPr/>
        </p:nvSpPr>
        <p:spPr>
          <a:xfrm rot="2951459">
            <a:off x="4373842" y="4507534"/>
            <a:ext cx="2858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it-IT" altLang="it-IT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Non ci indurre… liberaci…</a:t>
            </a:r>
            <a:endParaRPr lang="it-IT" dirty="0">
              <a:solidFill>
                <a:srgbClr val="002060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39951" name="Esplosione: 14 punte 1">
            <a:extLst>
              <a:ext uri="{FF2B5EF4-FFF2-40B4-BE49-F238E27FC236}">
                <a16:creationId xmlns:a16="http://schemas.microsoft.com/office/drawing/2014/main" id="{EF7C2AC0-1B57-B1BD-933D-C620BC23E4B6}"/>
              </a:ext>
            </a:extLst>
          </p:cNvPr>
          <p:cNvSpPr/>
          <p:nvPr/>
        </p:nvSpPr>
        <p:spPr>
          <a:xfrm rot="16397647" flipH="1" flipV="1">
            <a:off x="3739182" y="4537745"/>
            <a:ext cx="2245487" cy="1542150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35036">
                <a:srgbClr val="FF00FF">
                  <a:alpha val="53000"/>
                </a:srgbClr>
              </a:gs>
              <a:gs pos="71000">
                <a:srgbClr val="FF00FF">
                  <a:alpha val="53000"/>
                </a:srgbClr>
              </a:gs>
              <a:gs pos="52000">
                <a:schemeClr val="bg1"/>
              </a:gs>
            </a:gsLst>
            <a:lin ang="5400000" scaled="0"/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52" name="Esplosione: 8 punte 31">
            <a:extLst>
              <a:ext uri="{FF2B5EF4-FFF2-40B4-BE49-F238E27FC236}">
                <a16:creationId xmlns:a16="http://schemas.microsoft.com/office/drawing/2014/main" id="{486D59EF-5859-5E3C-D998-529A66CFFC2F}"/>
              </a:ext>
            </a:extLst>
          </p:cNvPr>
          <p:cNvSpPr/>
          <p:nvPr/>
        </p:nvSpPr>
        <p:spPr>
          <a:xfrm rot="16200000">
            <a:off x="3644705" y="4951699"/>
            <a:ext cx="2095287" cy="57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800"/>
              </a:lnSpc>
            </a:pPr>
            <a:r>
              <a:rPr lang="it-IT" sz="26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insegnaci</a:t>
            </a:r>
          </a:p>
        </p:txBody>
      </p:sp>
      <p:sp>
        <p:nvSpPr>
          <p:cNvPr id="3" name="Triangolo isoscele 53">
            <a:extLst>
              <a:ext uri="{FF2B5EF4-FFF2-40B4-BE49-F238E27FC236}">
                <a16:creationId xmlns:a16="http://schemas.microsoft.com/office/drawing/2014/main" id="{310D868A-ABC9-A5D9-990D-D26AC541446C}"/>
              </a:ext>
            </a:extLst>
          </p:cNvPr>
          <p:cNvSpPr/>
          <p:nvPr/>
        </p:nvSpPr>
        <p:spPr>
          <a:xfrm rot="16604259" flipH="1">
            <a:off x="2471739" y="962797"/>
            <a:ext cx="144000" cy="2874924"/>
          </a:xfrm>
          <a:custGeom>
            <a:avLst/>
            <a:gdLst>
              <a:gd name="connsiteX0" fmla="*/ 0 w 288000"/>
              <a:gd name="connsiteY0" fmla="*/ 2799951 h 2799951"/>
              <a:gd name="connsiteX1" fmla="*/ 144000 w 288000"/>
              <a:gd name="connsiteY1" fmla="*/ 0 h 2799951"/>
              <a:gd name="connsiteX2" fmla="*/ 288000 w 288000"/>
              <a:gd name="connsiteY2" fmla="*/ 2799951 h 2799951"/>
              <a:gd name="connsiteX3" fmla="*/ 0 w 288000"/>
              <a:gd name="connsiteY3" fmla="*/ 2799951 h 2799951"/>
              <a:gd name="connsiteX0" fmla="*/ 12577 w 300577"/>
              <a:gd name="connsiteY0" fmla="*/ 2777978 h 2777978"/>
              <a:gd name="connsiteX1" fmla="*/ 0 w 300577"/>
              <a:gd name="connsiteY1" fmla="*/ 0 h 2777978"/>
              <a:gd name="connsiteX2" fmla="*/ 300577 w 300577"/>
              <a:gd name="connsiteY2" fmla="*/ 2777978 h 2777978"/>
              <a:gd name="connsiteX3" fmla="*/ 12577 w 300577"/>
              <a:gd name="connsiteY3" fmla="*/ 2777978 h 2777978"/>
              <a:gd name="connsiteX0" fmla="*/ 12577 w 311040"/>
              <a:gd name="connsiteY0" fmla="*/ 2777978 h 2874924"/>
              <a:gd name="connsiteX1" fmla="*/ 0 w 311040"/>
              <a:gd name="connsiteY1" fmla="*/ 0 h 2874924"/>
              <a:gd name="connsiteX2" fmla="*/ 311040 w 311040"/>
              <a:gd name="connsiteY2" fmla="*/ 2874924 h 2874924"/>
              <a:gd name="connsiteX3" fmla="*/ 12577 w 311040"/>
              <a:gd name="connsiteY3" fmla="*/ 2777978 h 2874924"/>
              <a:gd name="connsiteX0" fmla="*/ 36641 w 311040"/>
              <a:gd name="connsiteY0" fmla="*/ 2859929 h 2874924"/>
              <a:gd name="connsiteX1" fmla="*/ 0 w 311040"/>
              <a:gd name="connsiteY1" fmla="*/ 0 h 2874924"/>
              <a:gd name="connsiteX2" fmla="*/ 311040 w 311040"/>
              <a:gd name="connsiteY2" fmla="*/ 2874924 h 2874924"/>
              <a:gd name="connsiteX3" fmla="*/ 36641 w 311040"/>
              <a:gd name="connsiteY3" fmla="*/ 2859929 h 287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40" h="2874924">
                <a:moveTo>
                  <a:pt x="36641" y="2859929"/>
                </a:moveTo>
                <a:cubicBezTo>
                  <a:pt x="32449" y="1933936"/>
                  <a:pt x="4192" y="925993"/>
                  <a:pt x="0" y="0"/>
                </a:cubicBezTo>
                <a:lnTo>
                  <a:pt x="311040" y="2874924"/>
                </a:lnTo>
                <a:lnTo>
                  <a:pt x="36641" y="2859929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88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riangolo isoscele 54">
            <a:extLst>
              <a:ext uri="{FF2B5EF4-FFF2-40B4-BE49-F238E27FC236}">
                <a16:creationId xmlns:a16="http://schemas.microsoft.com/office/drawing/2014/main" id="{1B767DE3-7996-32EE-72F4-48D7E8C8DB33}"/>
              </a:ext>
            </a:extLst>
          </p:cNvPr>
          <p:cNvSpPr/>
          <p:nvPr/>
        </p:nvSpPr>
        <p:spPr>
          <a:xfrm rot="15019505" flipH="1">
            <a:off x="2569178" y="2300268"/>
            <a:ext cx="135551" cy="2909394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0 w 290247"/>
              <a:gd name="connsiteY0" fmla="*/ 3025259 h 3025259"/>
              <a:gd name="connsiteX1" fmla="*/ 146247 w 290247"/>
              <a:gd name="connsiteY1" fmla="*/ 0 h 3025259"/>
              <a:gd name="connsiteX2" fmla="*/ 290247 w 290247"/>
              <a:gd name="connsiteY2" fmla="*/ 2996718 h 3025259"/>
              <a:gd name="connsiteX3" fmla="*/ 0 w 290247"/>
              <a:gd name="connsiteY3" fmla="*/ 3025259 h 3025259"/>
              <a:gd name="connsiteX0" fmla="*/ 0 w 525250"/>
              <a:gd name="connsiteY0" fmla="*/ 3025259 h 3025259"/>
              <a:gd name="connsiteX1" fmla="*/ 146247 w 525250"/>
              <a:gd name="connsiteY1" fmla="*/ 0 h 3025259"/>
              <a:gd name="connsiteX2" fmla="*/ 525250 w 525250"/>
              <a:gd name="connsiteY2" fmla="*/ 2966388 h 3025259"/>
              <a:gd name="connsiteX3" fmla="*/ 0 w 525250"/>
              <a:gd name="connsiteY3" fmla="*/ 3025259 h 3025259"/>
              <a:gd name="connsiteX0" fmla="*/ 104084 w 379003"/>
              <a:gd name="connsiteY0" fmla="*/ 3019107 h 3019107"/>
              <a:gd name="connsiteX1" fmla="*/ 0 w 379003"/>
              <a:gd name="connsiteY1" fmla="*/ 0 h 3019107"/>
              <a:gd name="connsiteX2" fmla="*/ 379003 w 379003"/>
              <a:gd name="connsiteY2" fmla="*/ 2966388 h 3019107"/>
              <a:gd name="connsiteX3" fmla="*/ 104084 w 379003"/>
              <a:gd name="connsiteY3" fmla="*/ 3019107 h 3019107"/>
              <a:gd name="connsiteX0" fmla="*/ 104084 w 380633"/>
              <a:gd name="connsiteY0" fmla="*/ 3019107 h 3019107"/>
              <a:gd name="connsiteX1" fmla="*/ 0 w 380633"/>
              <a:gd name="connsiteY1" fmla="*/ 0 h 3019107"/>
              <a:gd name="connsiteX2" fmla="*/ 380632 w 380633"/>
              <a:gd name="connsiteY2" fmla="*/ 3002077 h 3019107"/>
              <a:gd name="connsiteX3" fmla="*/ 104084 w 380633"/>
              <a:gd name="connsiteY3" fmla="*/ 3019107 h 3019107"/>
              <a:gd name="connsiteX0" fmla="*/ 8864 w 285413"/>
              <a:gd name="connsiteY0" fmla="*/ 2909394 h 2909394"/>
              <a:gd name="connsiteX1" fmla="*/ 1 w 285413"/>
              <a:gd name="connsiteY1" fmla="*/ 0 h 2909394"/>
              <a:gd name="connsiteX2" fmla="*/ 285412 w 285413"/>
              <a:gd name="connsiteY2" fmla="*/ 2892364 h 2909394"/>
              <a:gd name="connsiteX3" fmla="*/ 8864 w 285413"/>
              <a:gd name="connsiteY3" fmla="*/ 2909394 h 290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13" h="2909394">
                <a:moveTo>
                  <a:pt x="8864" y="2909394"/>
                </a:moveTo>
                <a:cubicBezTo>
                  <a:pt x="5910" y="1939596"/>
                  <a:pt x="2955" y="969798"/>
                  <a:pt x="1" y="0"/>
                </a:cubicBezTo>
                <a:lnTo>
                  <a:pt x="285412" y="2892364"/>
                </a:lnTo>
                <a:lnTo>
                  <a:pt x="8864" y="2909394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88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Triangolo isoscele 54">
            <a:extLst>
              <a:ext uri="{FF2B5EF4-FFF2-40B4-BE49-F238E27FC236}">
                <a16:creationId xmlns:a16="http://schemas.microsoft.com/office/drawing/2014/main" id="{A6E87FF4-0E42-7B57-8A39-930D10EBB448}"/>
              </a:ext>
            </a:extLst>
          </p:cNvPr>
          <p:cNvSpPr/>
          <p:nvPr/>
        </p:nvSpPr>
        <p:spPr>
          <a:xfrm rot="13897644" flipH="1">
            <a:off x="3211314" y="3596725"/>
            <a:ext cx="688993" cy="2280599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0 w 290247"/>
              <a:gd name="connsiteY0" fmla="*/ 3025259 h 3025259"/>
              <a:gd name="connsiteX1" fmla="*/ 146247 w 290247"/>
              <a:gd name="connsiteY1" fmla="*/ 0 h 3025259"/>
              <a:gd name="connsiteX2" fmla="*/ 290247 w 290247"/>
              <a:gd name="connsiteY2" fmla="*/ 2996718 h 3025259"/>
              <a:gd name="connsiteX3" fmla="*/ 0 w 290247"/>
              <a:gd name="connsiteY3" fmla="*/ 3025259 h 3025259"/>
              <a:gd name="connsiteX0" fmla="*/ 0 w 525250"/>
              <a:gd name="connsiteY0" fmla="*/ 3025259 h 3025259"/>
              <a:gd name="connsiteX1" fmla="*/ 146247 w 525250"/>
              <a:gd name="connsiteY1" fmla="*/ 0 h 3025259"/>
              <a:gd name="connsiteX2" fmla="*/ 525250 w 525250"/>
              <a:gd name="connsiteY2" fmla="*/ 2966388 h 3025259"/>
              <a:gd name="connsiteX3" fmla="*/ 0 w 525250"/>
              <a:gd name="connsiteY3" fmla="*/ 3025259 h 3025259"/>
              <a:gd name="connsiteX0" fmla="*/ 104084 w 379003"/>
              <a:gd name="connsiteY0" fmla="*/ 3019107 h 3019107"/>
              <a:gd name="connsiteX1" fmla="*/ 0 w 379003"/>
              <a:gd name="connsiteY1" fmla="*/ 0 h 3019107"/>
              <a:gd name="connsiteX2" fmla="*/ 379003 w 379003"/>
              <a:gd name="connsiteY2" fmla="*/ 2966388 h 3019107"/>
              <a:gd name="connsiteX3" fmla="*/ 104084 w 379003"/>
              <a:gd name="connsiteY3" fmla="*/ 3019107 h 3019107"/>
              <a:gd name="connsiteX0" fmla="*/ 104084 w 380633"/>
              <a:gd name="connsiteY0" fmla="*/ 3019107 h 3019107"/>
              <a:gd name="connsiteX1" fmla="*/ 0 w 380633"/>
              <a:gd name="connsiteY1" fmla="*/ 0 h 3019107"/>
              <a:gd name="connsiteX2" fmla="*/ 380632 w 380633"/>
              <a:gd name="connsiteY2" fmla="*/ 3002077 h 3019107"/>
              <a:gd name="connsiteX3" fmla="*/ 104084 w 380633"/>
              <a:gd name="connsiteY3" fmla="*/ 3019107 h 3019107"/>
              <a:gd name="connsiteX0" fmla="*/ 8864 w 285413"/>
              <a:gd name="connsiteY0" fmla="*/ 2909394 h 2909394"/>
              <a:gd name="connsiteX1" fmla="*/ 1 w 285413"/>
              <a:gd name="connsiteY1" fmla="*/ 0 h 2909394"/>
              <a:gd name="connsiteX2" fmla="*/ 285412 w 285413"/>
              <a:gd name="connsiteY2" fmla="*/ 2892364 h 2909394"/>
              <a:gd name="connsiteX3" fmla="*/ 8864 w 285413"/>
              <a:gd name="connsiteY3" fmla="*/ 2909394 h 2909394"/>
              <a:gd name="connsiteX0" fmla="*/ 6 w 1453056"/>
              <a:gd name="connsiteY0" fmla="*/ 2314410 h 2314410"/>
              <a:gd name="connsiteX1" fmla="*/ 1453053 w 1453056"/>
              <a:gd name="connsiteY1" fmla="*/ 0 h 2314410"/>
              <a:gd name="connsiteX2" fmla="*/ 276554 w 1453056"/>
              <a:gd name="connsiteY2" fmla="*/ 2297380 h 2314410"/>
              <a:gd name="connsiteX3" fmla="*/ 6 w 1453056"/>
              <a:gd name="connsiteY3" fmla="*/ 2314410 h 2314410"/>
              <a:gd name="connsiteX0" fmla="*/ 6 w 1453054"/>
              <a:gd name="connsiteY0" fmla="*/ 2314410 h 2314410"/>
              <a:gd name="connsiteX1" fmla="*/ 1453053 w 1453054"/>
              <a:gd name="connsiteY1" fmla="*/ 0 h 2314410"/>
              <a:gd name="connsiteX2" fmla="*/ 276554 w 1453054"/>
              <a:gd name="connsiteY2" fmla="*/ 2297380 h 2314410"/>
              <a:gd name="connsiteX3" fmla="*/ 6 w 1453054"/>
              <a:gd name="connsiteY3" fmla="*/ 2314410 h 2314410"/>
              <a:gd name="connsiteX0" fmla="*/ 0 w 1453048"/>
              <a:gd name="connsiteY0" fmla="*/ 2314410 h 2314410"/>
              <a:gd name="connsiteX1" fmla="*/ 1453047 w 1453048"/>
              <a:gd name="connsiteY1" fmla="*/ 0 h 2314410"/>
              <a:gd name="connsiteX2" fmla="*/ 276548 w 1453048"/>
              <a:gd name="connsiteY2" fmla="*/ 2297380 h 2314410"/>
              <a:gd name="connsiteX3" fmla="*/ 0 w 1453048"/>
              <a:gd name="connsiteY3" fmla="*/ 2314410 h 2314410"/>
              <a:gd name="connsiteX0" fmla="*/ 0 w 1453048"/>
              <a:gd name="connsiteY0" fmla="*/ 2314410 h 2314410"/>
              <a:gd name="connsiteX1" fmla="*/ 1453047 w 1453048"/>
              <a:gd name="connsiteY1" fmla="*/ 0 h 2314410"/>
              <a:gd name="connsiteX2" fmla="*/ 276548 w 1453048"/>
              <a:gd name="connsiteY2" fmla="*/ 2297380 h 2314410"/>
              <a:gd name="connsiteX3" fmla="*/ 0 w 1453048"/>
              <a:gd name="connsiteY3" fmla="*/ 2314410 h 2314410"/>
              <a:gd name="connsiteX0" fmla="*/ 0 w 1453048"/>
              <a:gd name="connsiteY0" fmla="*/ 2314410 h 2314410"/>
              <a:gd name="connsiteX1" fmla="*/ 1453047 w 1453048"/>
              <a:gd name="connsiteY1" fmla="*/ 0 h 2314410"/>
              <a:gd name="connsiteX2" fmla="*/ 276548 w 1453048"/>
              <a:gd name="connsiteY2" fmla="*/ 2297380 h 2314410"/>
              <a:gd name="connsiteX3" fmla="*/ 0 w 1453048"/>
              <a:gd name="connsiteY3" fmla="*/ 2314410 h 2314410"/>
              <a:gd name="connsiteX0" fmla="*/ 0 w 1453048"/>
              <a:gd name="connsiteY0" fmla="*/ 2314410 h 2314410"/>
              <a:gd name="connsiteX1" fmla="*/ 1453047 w 1453048"/>
              <a:gd name="connsiteY1" fmla="*/ 0 h 2314410"/>
              <a:gd name="connsiteX2" fmla="*/ 276548 w 1453048"/>
              <a:gd name="connsiteY2" fmla="*/ 2297380 h 2314410"/>
              <a:gd name="connsiteX3" fmla="*/ 0 w 1453048"/>
              <a:gd name="connsiteY3" fmla="*/ 2314410 h 2314410"/>
              <a:gd name="connsiteX0" fmla="*/ 0 w 1453048"/>
              <a:gd name="connsiteY0" fmla="*/ 2314410 h 2314410"/>
              <a:gd name="connsiteX1" fmla="*/ 1453047 w 1453048"/>
              <a:gd name="connsiteY1" fmla="*/ 0 h 2314410"/>
              <a:gd name="connsiteX2" fmla="*/ 276548 w 1453048"/>
              <a:gd name="connsiteY2" fmla="*/ 2297380 h 2314410"/>
              <a:gd name="connsiteX3" fmla="*/ 0 w 1453048"/>
              <a:gd name="connsiteY3" fmla="*/ 2314410 h 2314410"/>
              <a:gd name="connsiteX0" fmla="*/ 0 w 1443729"/>
              <a:gd name="connsiteY0" fmla="*/ 2310905 h 2310905"/>
              <a:gd name="connsiteX1" fmla="*/ 1443728 w 1443729"/>
              <a:gd name="connsiteY1" fmla="*/ 0 h 2310905"/>
              <a:gd name="connsiteX2" fmla="*/ 267229 w 1443729"/>
              <a:gd name="connsiteY2" fmla="*/ 2297380 h 2310905"/>
              <a:gd name="connsiteX3" fmla="*/ 0 w 1443729"/>
              <a:gd name="connsiteY3" fmla="*/ 2310905 h 2310905"/>
              <a:gd name="connsiteX0" fmla="*/ 0 w 1423155"/>
              <a:gd name="connsiteY0" fmla="*/ 2295968 h 2297380"/>
              <a:gd name="connsiteX1" fmla="*/ 1423154 w 1423155"/>
              <a:gd name="connsiteY1" fmla="*/ 0 h 2297380"/>
              <a:gd name="connsiteX2" fmla="*/ 246655 w 1423155"/>
              <a:gd name="connsiteY2" fmla="*/ 2297380 h 2297380"/>
              <a:gd name="connsiteX3" fmla="*/ 0 w 1423155"/>
              <a:gd name="connsiteY3" fmla="*/ 2295968 h 2297380"/>
              <a:gd name="connsiteX0" fmla="*/ 0 w 1423155"/>
              <a:gd name="connsiteY0" fmla="*/ 2295968 h 2306230"/>
              <a:gd name="connsiteX1" fmla="*/ 1423154 w 1423155"/>
              <a:gd name="connsiteY1" fmla="*/ 0 h 2306230"/>
              <a:gd name="connsiteX2" fmla="*/ 261412 w 1423155"/>
              <a:gd name="connsiteY2" fmla="*/ 2306230 h 2306230"/>
              <a:gd name="connsiteX3" fmla="*/ 0 w 1423155"/>
              <a:gd name="connsiteY3" fmla="*/ 2295968 h 2306230"/>
              <a:gd name="connsiteX0" fmla="*/ 0 w 1450728"/>
              <a:gd name="connsiteY0" fmla="*/ 2270337 h 2280599"/>
              <a:gd name="connsiteX1" fmla="*/ 1450728 w 1450728"/>
              <a:gd name="connsiteY1" fmla="*/ 0 h 2280599"/>
              <a:gd name="connsiteX2" fmla="*/ 261412 w 1450728"/>
              <a:gd name="connsiteY2" fmla="*/ 2280599 h 2280599"/>
              <a:gd name="connsiteX3" fmla="*/ 0 w 1450728"/>
              <a:gd name="connsiteY3" fmla="*/ 2270337 h 22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728" h="2280599">
                <a:moveTo>
                  <a:pt x="0" y="2270337"/>
                </a:moveTo>
                <a:cubicBezTo>
                  <a:pt x="1453544" y="-53543"/>
                  <a:pt x="944648" y="837239"/>
                  <a:pt x="1450728" y="0"/>
                </a:cubicBezTo>
                <a:cubicBezTo>
                  <a:pt x="1186302" y="796951"/>
                  <a:pt x="653578" y="1514806"/>
                  <a:pt x="261412" y="2280599"/>
                </a:cubicBezTo>
                <a:lnTo>
                  <a:pt x="0" y="2270337"/>
                </a:lnTo>
                <a:close/>
              </a:path>
            </a:pathLst>
          </a:custGeom>
          <a:gradFill>
            <a:gsLst>
              <a:gs pos="87000">
                <a:srgbClr val="0070C0">
                  <a:alpha val="88000"/>
                </a:srgbClr>
              </a:gs>
              <a:gs pos="2000">
                <a:schemeClr val="bg1"/>
              </a:gs>
            </a:gsLst>
            <a:lin ang="48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Triangolo isoscele 39936">
            <a:extLst>
              <a:ext uri="{FF2B5EF4-FFF2-40B4-BE49-F238E27FC236}">
                <a16:creationId xmlns:a16="http://schemas.microsoft.com/office/drawing/2014/main" id="{09C7368D-D596-4BFD-105D-F288E242C189}"/>
              </a:ext>
            </a:extLst>
          </p:cNvPr>
          <p:cNvSpPr/>
          <p:nvPr/>
        </p:nvSpPr>
        <p:spPr>
          <a:xfrm rot="15645456" flipV="1">
            <a:off x="6873375" y="1152648"/>
            <a:ext cx="369683" cy="2515288"/>
          </a:xfrm>
          <a:custGeom>
            <a:avLst/>
            <a:gdLst>
              <a:gd name="connsiteX0" fmla="*/ 0 w 326619"/>
              <a:gd name="connsiteY0" fmla="*/ 2459016 h 2459016"/>
              <a:gd name="connsiteX1" fmla="*/ 163310 w 326619"/>
              <a:gd name="connsiteY1" fmla="*/ 0 h 2459016"/>
              <a:gd name="connsiteX2" fmla="*/ 326619 w 326619"/>
              <a:gd name="connsiteY2" fmla="*/ 2459016 h 2459016"/>
              <a:gd name="connsiteX3" fmla="*/ 0 w 326619"/>
              <a:gd name="connsiteY3" fmla="*/ 2459016 h 2459016"/>
              <a:gd name="connsiteX0" fmla="*/ 0 w 514035"/>
              <a:gd name="connsiteY0" fmla="*/ 2358093 h 2358093"/>
              <a:gd name="connsiteX1" fmla="*/ 514035 w 514035"/>
              <a:gd name="connsiteY1" fmla="*/ 0 h 2358093"/>
              <a:gd name="connsiteX2" fmla="*/ 326619 w 514035"/>
              <a:gd name="connsiteY2" fmla="*/ 2358093 h 2358093"/>
              <a:gd name="connsiteX3" fmla="*/ 0 w 514035"/>
              <a:gd name="connsiteY3" fmla="*/ 2358093 h 2358093"/>
              <a:gd name="connsiteX0" fmla="*/ 0 w 369683"/>
              <a:gd name="connsiteY0" fmla="*/ 2453383 h 2453383"/>
              <a:gd name="connsiteX1" fmla="*/ 369683 w 369683"/>
              <a:gd name="connsiteY1" fmla="*/ 0 h 2453383"/>
              <a:gd name="connsiteX2" fmla="*/ 326619 w 369683"/>
              <a:gd name="connsiteY2" fmla="*/ 2453383 h 2453383"/>
              <a:gd name="connsiteX3" fmla="*/ 0 w 369683"/>
              <a:gd name="connsiteY3" fmla="*/ 2453383 h 2453383"/>
              <a:gd name="connsiteX0" fmla="*/ 0 w 369683"/>
              <a:gd name="connsiteY0" fmla="*/ 2453383 h 2470751"/>
              <a:gd name="connsiteX1" fmla="*/ 369683 w 369683"/>
              <a:gd name="connsiteY1" fmla="*/ 0 h 2470751"/>
              <a:gd name="connsiteX2" fmla="*/ 293577 w 369683"/>
              <a:gd name="connsiteY2" fmla="*/ 2470751 h 2470751"/>
              <a:gd name="connsiteX3" fmla="*/ 0 w 369683"/>
              <a:gd name="connsiteY3" fmla="*/ 2453383 h 2470751"/>
              <a:gd name="connsiteX0" fmla="*/ 0 w 369683"/>
              <a:gd name="connsiteY0" fmla="*/ 2453383 h 2484391"/>
              <a:gd name="connsiteX1" fmla="*/ 369683 w 369683"/>
              <a:gd name="connsiteY1" fmla="*/ 0 h 2484391"/>
              <a:gd name="connsiteX2" fmla="*/ 285280 w 369683"/>
              <a:gd name="connsiteY2" fmla="*/ 2484391 h 2484391"/>
              <a:gd name="connsiteX3" fmla="*/ 0 w 369683"/>
              <a:gd name="connsiteY3" fmla="*/ 2453383 h 2484391"/>
              <a:gd name="connsiteX0" fmla="*/ 0 w 369683"/>
              <a:gd name="connsiteY0" fmla="*/ 2453383 h 2499671"/>
              <a:gd name="connsiteX1" fmla="*/ 369683 w 369683"/>
              <a:gd name="connsiteY1" fmla="*/ 0 h 2499671"/>
              <a:gd name="connsiteX2" fmla="*/ 156237 w 369683"/>
              <a:gd name="connsiteY2" fmla="*/ 2499671 h 2499671"/>
              <a:gd name="connsiteX3" fmla="*/ 0 w 369683"/>
              <a:gd name="connsiteY3" fmla="*/ 2453383 h 2499671"/>
              <a:gd name="connsiteX0" fmla="*/ 0 w 369683"/>
              <a:gd name="connsiteY0" fmla="*/ 2453383 h 2474535"/>
              <a:gd name="connsiteX1" fmla="*/ 369683 w 369683"/>
              <a:gd name="connsiteY1" fmla="*/ 0 h 2474535"/>
              <a:gd name="connsiteX2" fmla="*/ 134990 w 369683"/>
              <a:gd name="connsiteY2" fmla="*/ 2474535 h 2474535"/>
              <a:gd name="connsiteX3" fmla="*/ 0 w 369683"/>
              <a:gd name="connsiteY3" fmla="*/ 2453383 h 24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683" h="2474535">
                <a:moveTo>
                  <a:pt x="0" y="2453383"/>
                </a:moveTo>
                <a:lnTo>
                  <a:pt x="369683" y="0"/>
                </a:lnTo>
                <a:lnTo>
                  <a:pt x="134990" y="2474535"/>
                </a:lnTo>
                <a:lnTo>
                  <a:pt x="0" y="2453383"/>
                </a:lnTo>
                <a:close/>
              </a:path>
            </a:pathLst>
          </a:custGeom>
          <a:solidFill>
            <a:srgbClr val="00B050">
              <a:alpha val="67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riangolo isoscele 39941">
            <a:extLst>
              <a:ext uri="{FF2B5EF4-FFF2-40B4-BE49-F238E27FC236}">
                <a16:creationId xmlns:a16="http://schemas.microsoft.com/office/drawing/2014/main" id="{C39AB52B-EF5E-9EE8-E589-C0AFDDB786C9}"/>
              </a:ext>
            </a:extLst>
          </p:cNvPr>
          <p:cNvSpPr/>
          <p:nvPr/>
        </p:nvSpPr>
        <p:spPr>
          <a:xfrm rot="17412097" flipV="1">
            <a:off x="6745354" y="2447299"/>
            <a:ext cx="437353" cy="2493572"/>
          </a:xfrm>
          <a:custGeom>
            <a:avLst/>
            <a:gdLst>
              <a:gd name="connsiteX0" fmla="*/ 0 w 288000"/>
              <a:gd name="connsiteY0" fmla="*/ 2476261 h 2476261"/>
              <a:gd name="connsiteX1" fmla="*/ 144000 w 288000"/>
              <a:gd name="connsiteY1" fmla="*/ 0 h 2476261"/>
              <a:gd name="connsiteX2" fmla="*/ 288000 w 288000"/>
              <a:gd name="connsiteY2" fmla="*/ 2476261 h 2476261"/>
              <a:gd name="connsiteX3" fmla="*/ 0 w 288000"/>
              <a:gd name="connsiteY3" fmla="*/ 2476261 h 2476261"/>
              <a:gd name="connsiteX0" fmla="*/ 0 w 273785"/>
              <a:gd name="connsiteY0" fmla="*/ 2476261 h 2556494"/>
              <a:gd name="connsiteX1" fmla="*/ 144000 w 273785"/>
              <a:gd name="connsiteY1" fmla="*/ 0 h 2556494"/>
              <a:gd name="connsiteX2" fmla="*/ 273785 w 273785"/>
              <a:gd name="connsiteY2" fmla="*/ 2556494 h 2556494"/>
              <a:gd name="connsiteX3" fmla="*/ 0 w 273785"/>
              <a:gd name="connsiteY3" fmla="*/ 2476261 h 2556494"/>
              <a:gd name="connsiteX0" fmla="*/ 0 w 287438"/>
              <a:gd name="connsiteY0" fmla="*/ 2476261 h 2531330"/>
              <a:gd name="connsiteX1" fmla="*/ 144000 w 287438"/>
              <a:gd name="connsiteY1" fmla="*/ 0 h 2531330"/>
              <a:gd name="connsiteX2" fmla="*/ 287438 w 287438"/>
              <a:gd name="connsiteY2" fmla="*/ 2531330 h 2531330"/>
              <a:gd name="connsiteX3" fmla="*/ 0 w 287438"/>
              <a:gd name="connsiteY3" fmla="*/ 2476261 h 2531330"/>
              <a:gd name="connsiteX0" fmla="*/ 0 w 591097"/>
              <a:gd name="connsiteY0" fmla="*/ 2477629 h 2531330"/>
              <a:gd name="connsiteX1" fmla="*/ 447659 w 591097"/>
              <a:gd name="connsiteY1" fmla="*/ 0 h 2531330"/>
              <a:gd name="connsiteX2" fmla="*/ 591097 w 591097"/>
              <a:gd name="connsiteY2" fmla="*/ 2531330 h 2531330"/>
              <a:gd name="connsiteX3" fmla="*/ 0 w 591097"/>
              <a:gd name="connsiteY3" fmla="*/ 2477629 h 2531330"/>
              <a:gd name="connsiteX0" fmla="*/ 0 w 447659"/>
              <a:gd name="connsiteY0" fmla="*/ 2477629 h 2535855"/>
              <a:gd name="connsiteX1" fmla="*/ 447659 w 447659"/>
              <a:gd name="connsiteY1" fmla="*/ 0 h 2535855"/>
              <a:gd name="connsiteX2" fmla="*/ 305268 w 447659"/>
              <a:gd name="connsiteY2" fmla="*/ 2535855 h 2535855"/>
              <a:gd name="connsiteX3" fmla="*/ 0 w 447659"/>
              <a:gd name="connsiteY3" fmla="*/ 2477629 h 2535855"/>
              <a:gd name="connsiteX0" fmla="*/ 0 w 437353"/>
              <a:gd name="connsiteY0" fmla="*/ 2467991 h 2535855"/>
              <a:gd name="connsiteX1" fmla="*/ 437353 w 437353"/>
              <a:gd name="connsiteY1" fmla="*/ 0 h 2535855"/>
              <a:gd name="connsiteX2" fmla="*/ 294962 w 437353"/>
              <a:gd name="connsiteY2" fmla="*/ 2535855 h 2535855"/>
              <a:gd name="connsiteX3" fmla="*/ 0 w 437353"/>
              <a:gd name="connsiteY3" fmla="*/ 2467991 h 2535855"/>
              <a:gd name="connsiteX0" fmla="*/ 0 w 437353"/>
              <a:gd name="connsiteY0" fmla="*/ 2467991 h 2517213"/>
              <a:gd name="connsiteX1" fmla="*/ 437353 w 437353"/>
              <a:gd name="connsiteY1" fmla="*/ 0 h 2517213"/>
              <a:gd name="connsiteX2" fmla="*/ 286800 w 437353"/>
              <a:gd name="connsiteY2" fmla="*/ 2517213 h 2517213"/>
              <a:gd name="connsiteX3" fmla="*/ 0 w 437353"/>
              <a:gd name="connsiteY3" fmla="*/ 2467991 h 2517213"/>
              <a:gd name="connsiteX0" fmla="*/ 0 w 437353"/>
              <a:gd name="connsiteY0" fmla="*/ 2467991 h 2493572"/>
              <a:gd name="connsiteX1" fmla="*/ 437353 w 437353"/>
              <a:gd name="connsiteY1" fmla="*/ 0 h 2493572"/>
              <a:gd name="connsiteX2" fmla="*/ 157168 w 437353"/>
              <a:gd name="connsiteY2" fmla="*/ 2493572 h 2493572"/>
              <a:gd name="connsiteX3" fmla="*/ 0 w 437353"/>
              <a:gd name="connsiteY3" fmla="*/ 2467991 h 249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353" h="2493572">
                <a:moveTo>
                  <a:pt x="0" y="2467991"/>
                </a:moveTo>
                <a:lnTo>
                  <a:pt x="437353" y="0"/>
                </a:lnTo>
                <a:lnTo>
                  <a:pt x="157168" y="2493572"/>
                </a:lnTo>
                <a:lnTo>
                  <a:pt x="0" y="2467991"/>
                </a:lnTo>
                <a:close/>
              </a:path>
            </a:pathLst>
          </a:custGeom>
          <a:solidFill>
            <a:srgbClr val="00B050">
              <a:alpha val="67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riangolo isoscele 39942">
            <a:extLst>
              <a:ext uri="{FF2B5EF4-FFF2-40B4-BE49-F238E27FC236}">
                <a16:creationId xmlns:a16="http://schemas.microsoft.com/office/drawing/2014/main" id="{C54B3B1B-5B11-D692-A645-416949D8EABE}"/>
              </a:ext>
            </a:extLst>
          </p:cNvPr>
          <p:cNvSpPr/>
          <p:nvPr/>
        </p:nvSpPr>
        <p:spPr>
          <a:xfrm rot="20395370" flipV="1">
            <a:off x="5657009" y="3696936"/>
            <a:ext cx="784550" cy="2170843"/>
          </a:xfrm>
          <a:custGeom>
            <a:avLst/>
            <a:gdLst>
              <a:gd name="connsiteX0" fmla="*/ 0 w 351971"/>
              <a:gd name="connsiteY0" fmla="*/ 2223683 h 2223683"/>
              <a:gd name="connsiteX1" fmla="*/ 175986 w 351971"/>
              <a:gd name="connsiteY1" fmla="*/ 0 h 2223683"/>
              <a:gd name="connsiteX2" fmla="*/ 351971 w 351971"/>
              <a:gd name="connsiteY2" fmla="*/ 2223683 h 2223683"/>
              <a:gd name="connsiteX3" fmla="*/ 0 w 351971"/>
              <a:gd name="connsiteY3" fmla="*/ 2223683 h 2223683"/>
              <a:gd name="connsiteX0" fmla="*/ 0 w 301237"/>
              <a:gd name="connsiteY0" fmla="*/ 2223683 h 2335886"/>
              <a:gd name="connsiteX1" fmla="*/ 175986 w 301237"/>
              <a:gd name="connsiteY1" fmla="*/ 0 h 2335886"/>
              <a:gd name="connsiteX2" fmla="*/ 301237 w 301237"/>
              <a:gd name="connsiteY2" fmla="*/ 2335886 h 2335886"/>
              <a:gd name="connsiteX3" fmla="*/ 0 w 301237"/>
              <a:gd name="connsiteY3" fmla="*/ 2223683 h 2335886"/>
              <a:gd name="connsiteX0" fmla="*/ 0 w 295246"/>
              <a:gd name="connsiteY0" fmla="*/ 2216895 h 2335886"/>
              <a:gd name="connsiteX1" fmla="*/ 169995 w 295246"/>
              <a:gd name="connsiteY1" fmla="*/ 0 h 2335886"/>
              <a:gd name="connsiteX2" fmla="*/ 295246 w 295246"/>
              <a:gd name="connsiteY2" fmla="*/ 2335886 h 2335886"/>
              <a:gd name="connsiteX3" fmla="*/ 0 w 295246"/>
              <a:gd name="connsiteY3" fmla="*/ 2216895 h 2335886"/>
              <a:gd name="connsiteX0" fmla="*/ 0 w 295247"/>
              <a:gd name="connsiteY0" fmla="*/ 2216895 h 2335886"/>
              <a:gd name="connsiteX1" fmla="*/ 169995 w 295247"/>
              <a:gd name="connsiteY1" fmla="*/ 0 h 2335886"/>
              <a:gd name="connsiteX2" fmla="*/ 295247 w 295247"/>
              <a:gd name="connsiteY2" fmla="*/ 2335886 h 2335886"/>
              <a:gd name="connsiteX3" fmla="*/ 0 w 295247"/>
              <a:gd name="connsiteY3" fmla="*/ 2216895 h 2335886"/>
              <a:gd name="connsiteX0" fmla="*/ 0 w 295247"/>
              <a:gd name="connsiteY0" fmla="*/ 2216895 h 2335886"/>
              <a:gd name="connsiteX1" fmla="*/ 169995 w 295247"/>
              <a:gd name="connsiteY1" fmla="*/ 0 h 2335886"/>
              <a:gd name="connsiteX2" fmla="*/ 295247 w 295247"/>
              <a:gd name="connsiteY2" fmla="*/ 2335886 h 2335886"/>
              <a:gd name="connsiteX3" fmla="*/ 0 w 295247"/>
              <a:gd name="connsiteY3" fmla="*/ 2216895 h 2335886"/>
              <a:gd name="connsiteX0" fmla="*/ 0 w 815538"/>
              <a:gd name="connsiteY0" fmla="*/ 1999172 h 2335886"/>
              <a:gd name="connsiteX1" fmla="*/ 690286 w 815538"/>
              <a:gd name="connsiteY1" fmla="*/ 0 h 2335886"/>
              <a:gd name="connsiteX2" fmla="*/ 815538 w 815538"/>
              <a:gd name="connsiteY2" fmla="*/ 2335886 h 2335886"/>
              <a:gd name="connsiteX3" fmla="*/ 0 w 815538"/>
              <a:gd name="connsiteY3" fmla="*/ 1999172 h 2335886"/>
              <a:gd name="connsiteX0" fmla="*/ 0 w 690286"/>
              <a:gd name="connsiteY0" fmla="*/ 1999172 h 2141329"/>
              <a:gd name="connsiteX1" fmla="*/ 690286 w 690286"/>
              <a:gd name="connsiteY1" fmla="*/ 0 h 2141329"/>
              <a:gd name="connsiteX2" fmla="*/ 335175 w 690286"/>
              <a:gd name="connsiteY2" fmla="*/ 2141329 h 2141329"/>
              <a:gd name="connsiteX3" fmla="*/ 0 w 690286"/>
              <a:gd name="connsiteY3" fmla="*/ 1999172 h 2141329"/>
              <a:gd name="connsiteX0" fmla="*/ 0 w 580471"/>
              <a:gd name="connsiteY0" fmla="*/ 2011570 h 2141329"/>
              <a:gd name="connsiteX1" fmla="*/ 580471 w 580471"/>
              <a:gd name="connsiteY1" fmla="*/ 0 h 2141329"/>
              <a:gd name="connsiteX2" fmla="*/ 225360 w 580471"/>
              <a:gd name="connsiteY2" fmla="*/ 2141329 h 2141329"/>
              <a:gd name="connsiteX3" fmla="*/ 0 w 580471"/>
              <a:gd name="connsiteY3" fmla="*/ 2011570 h 2141329"/>
              <a:gd name="connsiteX0" fmla="*/ 0 w 784550"/>
              <a:gd name="connsiteY0" fmla="*/ 2133330 h 2263089"/>
              <a:gd name="connsiteX1" fmla="*/ 784550 w 784550"/>
              <a:gd name="connsiteY1" fmla="*/ 0 h 2263089"/>
              <a:gd name="connsiteX2" fmla="*/ 225360 w 784550"/>
              <a:gd name="connsiteY2" fmla="*/ 2263089 h 2263089"/>
              <a:gd name="connsiteX3" fmla="*/ 0 w 784550"/>
              <a:gd name="connsiteY3" fmla="*/ 2133330 h 2263089"/>
              <a:gd name="connsiteX0" fmla="*/ 0 w 784550"/>
              <a:gd name="connsiteY0" fmla="*/ 2133330 h 2208076"/>
              <a:gd name="connsiteX1" fmla="*/ 784550 w 784550"/>
              <a:gd name="connsiteY1" fmla="*/ 0 h 2208076"/>
              <a:gd name="connsiteX2" fmla="*/ 273918 w 784550"/>
              <a:gd name="connsiteY2" fmla="*/ 2208076 h 2208076"/>
              <a:gd name="connsiteX3" fmla="*/ 0 w 784550"/>
              <a:gd name="connsiteY3" fmla="*/ 2133330 h 2208076"/>
              <a:gd name="connsiteX0" fmla="*/ 0 w 784550"/>
              <a:gd name="connsiteY0" fmla="*/ 2133330 h 2220773"/>
              <a:gd name="connsiteX1" fmla="*/ 784550 w 784550"/>
              <a:gd name="connsiteY1" fmla="*/ 0 h 2220773"/>
              <a:gd name="connsiteX2" fmla="*/ 262712 w 784550"/>
              <a:gd name="connsiteY2" fmla="*/ 2220773 h 2220773"/>
              <a:gd name="connsiteX3" fmla="*/ 0 w 784550"/>
              <a:gd name="connsiteY3" fmla="*/ 2133330 h 2220773"/>
              <a:gd name="connsiteX0" fmla="*/ 0 w 784550"/>
              <a:gd name="connsiteY0" fmla="*/ 2133330 h 2220277"/>
              <a:gd name="connsiteX1" fmla="*/ 784550 w 784550"/>
              <a:gd name="connsiteY1" fmla="*/ 0 h 2220277"/>
              <a:gd name="connsiteX2" fmla="*/ 270680 w 784550"/>
              <a:gd name="connsiteY2" fmla="*/ 2220277 h 2220277"/>
              <a:gd name="connsiteX3" fmla="*/ 0 w 784550"/>
              <a:gd name="connsiteY3" fmla="*/ 2133330 h 2220277"/>
              <a:gd name="connsiteX0" fmla="*/ 0 w 784550"/>
              <a:gd name="connsiteY0" fmla="*/ 2133330 h 2170843"/>
              <a:gd name="connsiteX1" fmla="*/ 784550 w 784550"/>
              <a:gd name="connsiteY1" fmla="*/ 0 h 2170843"/>
              <a:gd name="connsiteX2" fmla="*/ 126409 w 784550"/>
              <a:gd name="connsiteY2" fmla="*/ 2170843 h 2170843"/>
              <a:gd name="connsiteX3" fmla="*/ 0 w 784550"/>
              <a:gd name="connsiteY3" fmla="*/ 2133330 h 217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550" h="2170843">
                <a:moveTo>
                  <a:pt x="0" y="2133330"/>
                </a:moveTo>
                <a:lnTo>
                  <a:pt x="784550" y="0"/>
                </a:lnTo>
                <a:lnTo>
                  <a:pt x="126409" y="2170843"/>
                </a:lnTo>
                <a:lnTo>
                  <a:pt x="0" y="2133330"/>
                </a:lnTo>
                <a:close/>
              </a:path>
            </a:pathLst>
          </a:custGeom>
          <a:solidFill>
            <a:srgbClr val="00B050">
              <a:alpha val="67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700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1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1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4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4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1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4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" grpId="0" animBg="1"/>
      <p:bldP spid="32" grpId="0"/>
      <p:bldP spid="4" grpId="0"/>
      <p:bldP spid="5" grpId="0"/>
      <p:bldP spid="54" grpId="0" animBg="1"/>
      <p:bldP spid="62" grpId="0"/>
      <p:bldP spid="20" grpId="0"/>
      <p:bldP spid="55" grpId="0" animBg="1"/>
      <p:bldP spid="63" grpId="0"/>
      <p:bldP spid="25" grpId="0"/>
      <p:bldP spid="56" grpId="0" animBg="1"/>
      <p:bldP spid="39938" grpId="0"/>
      <p:bldP spid="37" grpId="0"/>
      <p:bldP spid="24" grpId="0"/>
      <p:bldP spid="39937" grpId="0" animBg="1"/>
      <p:bldP spid="39940" grpId="0"/>
      <p:bldP spid="31" grpId="0"/>
      <p:bldP spid="39942" grpId="0" animBg="1"/>
      <p:bldP spid="39945" grpId="0"/>
      <p:bldP spid="21" grpId="0"/>
      <p:bldP spid="39943" grpId="0" animBg="1"/>
      <p:bldP spid="39948" grpId="0"/>
      <p:bldP spid="39951" grpId="0" animBg="1"/>
      <p:bldP spid="39952" grpId="0"/>
      <p:bldP spid="3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FF81"/>
            </a:gs>
            <a:gs pos="33000">
              <a:schemeClr val="accent4">
                <a:lumMod val="0"/>
                <a:lumOff val="100000"/>
              </a:schemeClr>
            </a:gs>
            <a:gs pos="100000">
              <a:srgbClr val="53D2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Rettangolo 39944">
            <a:extLst>
              <a:ext uri="{FF2B5EF4-FFF2-40B4-BE49-F238E27FC236}">
                <a16:creationId xmlns:a16="http://schemas.microsoft.com/office/drawing/2014/main" id="{4FC08D10-9BDA-6878-EAFA-53CD78866F58}"/>
              </a:ext>
            </a:extLst>
          </p:cNvPr>
          <p:cNvSpPr/>
          <p:nvPr/>
        </p:nvSpPr>
        <p:spPr>
          <a:xfrm>
            <a:off x="0" y="5159121"/>
            <a:ext cx="9720263" cy="1179862"/>
          </a:xfrm>
          <a:custGeom>
            <a:avLst/>
            <a:gdLst>
              <a:gd name="connsiteX0" fmla="*/ 0 w 9720263"/>
              <a:gd name="connsiteY0" fmla="*/ 0 h 1179862"/>
              <a:gd name="connsiteX1" fmla="*/ 9720263 w 9720263"/>
              <a:gd name="connsiteY1" fmla="*/ 0 h 1179862"/>
              <a:gd name="connsiteX2" fmla="*/ 9720263 w 9720263"/>
              <a:gd name="connsiteY2" fmla="*/ 1179862 h 1179862"/>
              <a:gd name="connsiteX3" fmla="*/ 0 w 9720263"/>
              <a:gd name="connsiteY3" fmla="*/ 1179862 h 1179862"/>
              <a:gd name="connsiteX4" fmla="*/ 0 w 9720263"/>
              <a:gd name="connsiteY4" fmla="*/ 0 h 1179862"/>
              <a:gd name="connsiteX0" fmla="*/ 0 w 9720263"/>
              <a:gd name="connsiteY0" fmla="*/ 7699 h 1187561"/>
              <a:gd name="connsiteX1" fmla="*/ 4535786 w 9720263"/>
              <a:gd name="connsiteY1" fmla="*/ 0 h 1187561"/>
              <a:gd name="connsiteX2" fmla="*/ 9720263 w 9720263"/>
              <a:gd name="connsiteY2" fmla="*/ 7699 h 1187561"/>
              <a:gd name="connsiteX3" fmla="*/ 9720263 w 9720263"/>
              <a:gd name="connsiteY3" fmla="*/ 1187561 h 1187561"/>
              <a:gd name="connsiteX4" fmla="*/ 0 w 9720263"/>
              <a:gd name="connsiteY4" fmla="*/ 1187561 h 1187561"/>
              <a:gd name="connsiteX5" fmla="*/ 0 w 9720263"/>
              <a:gd name="connsiteY5" fmla="*/ 7699 h 1187561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26043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  <a:gd name="connsiteX0" fmla="*/ 0 w 9720263"/>
              <a:gd name="connsiteY0" fmla="*/ 0 h 1179862"/>
              <a:gd name="connsiteX1" fmla="*/ 4734962 w 9720263"/>
              <a:gd name="connsiteY1" fmla="*/ 616990 h 1179862"/>
              <a:gd name="connsiteX2" fmla="*/ 9720263 w 9720263"/>
              <a:gd name="connsiteY2" fmla="*/ 0 h 1179862"/>
              <a:gd name="connsiteX3" fmla="*/ 9720263 w 9720263"/>
              <a:gd name="connsiteY3" fmla="*/ 1179862 h 1179862"/>
              <a:gd name="connsiteX4" fmla="*/ 0 w 9720263"/>
              <a:gd name="connsiteY4" fmla="*/ 1179862 h 1179862"/>
              <a:gd name="connsiteX5" fmla="*/ 0 w 9720263"/>
              <a:gd name="connsiteY5" fmla="*/ 0 h 117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20263" h="1179862">
                <a:moveTo>
                  <a:pt x="0" y="0"/>
                </a:moveTo>
                <a:cubicBezTo>
                  <a:pt x="1053220" y="263003"/>
                  <a:pt x="1880102" y="580324"/>
                  <a:pt x="4734962" y="616990"/>
                </a:cubicBezTo>
                <a:cubicBezTo>
                  <a:pt x="7564626" y="498844"/>
                  <a:pt x="8067549" y="317322"/>
                  <a:pt x="9720263" y="0"/>
                </a:cubicBezTo>
                <a:lnTo>
                  <a:pt x="9720263" y="1179862"/>
                </a:lnTo>
                <a:lnTo>
                  <a:pt x="0" y="1179862"/>
                </a:lnTo>
                <a:lnTo>
                  <a:pt x="0" y="0"/>
                </a:lnTo>
                <a:close/>
              </a:path>
            </a:pathLst>
          </a:custGeom>
          <a:solidFill>
            <a:srgbClr val="FFFF8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44" name="Figura a mano libera: forma 39943">
            <a:extLst>
              <a:ext uri="{FF2B5EF4-FFF2-40B4-BE49-F238E27FC236}">
                <a16:creationId xmlns:a16="http://schemas.microsoft.com/office/drawing/2014/main" id="{66250C13-DF25-C455-6E1A-AB186B64ED49}"/>
              </a:ext>
            </a:extLst>
          </p:cNvPr>
          <p:cNvSpPr/>
          <p:nvPr/>
        </p:nvSpPr>
        <p:spPr>
          <a:xfrm rot="18836299">
            <a:off x="2153888" y="2308675"/>
            <a:ext cx="5332568" cy="5668187"/>
          </a:xfrm>
          <a:custGeom>
            <a:avLst/>
            <a:gdLst>
              <a:gd name="connsiteX0" fmla="*/ 0 w 4809089"/>
              <a:gd name="connsiteY0" fmla="*/ 1828800 h 5384800"/>
              <a:gd name="connsiteX1" fmla="*/ 0 w 4809089"/>
              <a:gd name="connsiteY1" fmla="*/ 1828800 h 5384800"/>
              <a:gd name="connsiteX2" fmla="*/ 694267 w 4809089"/>
              <a:gd name="connsiteY2" fmla="*/ 1608666 h 5384800"/>
              <a:gd name="connsiteX3" fmla="*/ 982134 w 4809089"/>
              <a:gd name="connsiteY3" fmla="*/ 1490133 h 5384800"/>
              <a:gd name="connsiteX4" fmla="*/ 1303867 w 4809089"/>
              <a:gd name="connsiteY4" fmla="*/ 1405466 h 5384800"/>
              <a:gd name="connsiteX5" fmla="*/ 1676400 w 4809089"/>
              <a:gd name="connsiteY5" fmla="*/ 1270000 h 5384800"/>
              <a:gd name="connsiteX6" fmla="*/ 2065867 w 4809089"/>
              <a:gd name="connsiteY6" fmla="*/ 1185333 h 5384800"/>
              <a:gd name="connsiteX7" fmla="*/ 2540000 w 4809089"/>
              <a:gd name="connsiteY7" fmla="*/ 965200 h 5384800"/>
              <a:gd name="connsiteX8" fmla="*/ 2726267 w 4809089"/>
              <a:gd name="connsiteY8" fmla="*/ 897466 h 5384800"/>
              <a:gd name="connsiteX9" fmla="*/ 3098800 w 4809089"/>
              <a:gd name="connsiteY9" fmla="*/ 728133 h 5384800"/>
              <a:gd name="connsiteX10" fmla="*/ 3505200 w 4809089"/>
              <a:gd name="connsiteY10" fmla="*/ 609600 h 5384800"/>
              <a:gd name="connsiteX11" fmla="*/ 3640667 w 4809089"/>
              <a:gd name="connsiteY11" fmla="*/ 558800 h 5384800"/>
              <a:gd name="connsiteX12" fmla="*/ 4131734 w 4809089"/>
              <a:gd name="connsiteY12" fmla="*/ 321733 h 5384800"/>
              <a:gd name="connsiteX13" fmla="*/ 4470400 w 4809089"/>
              <a:gd name="connsiteY13" fmla="*/ 220133 h 5384800"/>
              <a:gd name="connsiteX14" fmla="*/ 4538134 w 4809089"/>
              <a:gd name="connsiteY14" fmla="*/ 186266 h 5384800"/>
              <a:gd name="connsiteX15" fmla="*/ 4690534 w 4809089"/>
              <a:gd name="connsiteY15" fmla="*/ 101600 h 5384800"/>
              <a:gd name="connsiteX16" fmla="*/ 4809067 w 4809089"/>
              <a:gd name="connsiteY16" fmla="*/ 0 h 5384800"/>
              <a:gd name="connsiteX17" fmla="*/ 4809067 w 4809089"/>
              <a:gd name="connsiteY17" fmla="*/ 0 h 5384800"/>
              <a:gd name="connsiteX18" fmla="*/ 1947334 w 4809089"/>
              <a:gd name="connsiteY18" fmla="*/ 5384800 h 5384800"/>
              <a:gd name="connsiteX19" fmla="*/ 33867 w 4809089"/>
              <a:gd name="connsiteY19" fmla="*/ 5367866 h 5384800"/>
              <a:gd name="connsiteX20" fmla="*/ 0 w 4809089"/>
              <a:gd name="connsiteY20" fmla="*/ 1828800 h 5384800"/>
              <a:gd name="connsiteX0" fmla="*/ 0 w 4809089"/>
              <a:gd name="connsiteY0" fmla="*/ 1828800 h 5610224"/>
              <a:gd name="connsiteX1" fmla="*/ 0 w 4809089"/>
              <a:gd name="connsiteY1" fmla="*/ 1828800 h 5610224"/>
              <a:gd name="connsiteX2" fmla="*/ 694267 w 4809089"/>
              <a:gd name="connsiteY2" fmla="*/ 1608666 h 5610224"/>
              <a:gd name="connsiteX3" fmla="*/ 982134 w 4809089"/>
              <a:gd name="connsiteY3" fmla="*/ 1490133 h 5610224"/>
              <a:gd name="connsiteX4" fmla="*/ 1303867 w 4809089"/>
              <a:gd name="connsiteY4" fmla="*/ 1405466 h 5610224"/>
              <a:gd name="connsiteX5" fmla="*/ 1676400 w 4809089"/>
              <a:gd name="connsiteY5" fmla="*/ 1270000 h 5610224"/>
              <a:gd name="connsiteX6" fmla="*/ 2065867 w 4809089"/>
              <a:gd name="connsiteY6" fmla="*/ 1185333 h 5610224"/>
              <a:gd name="connsiteX7" fmla="*/ 2540000 w 4809089"/>
              <a:gd name="connsiteY7" fmla="*/ 965200 h 5610224"/>
              <a:gd name="connsiteX8" fmla="*/ 2726267 w 4809089"/>
              <a:gd name="connsiteY8" fmla="*/ 897466 h 5610224"/>
              <a:gd name="connsiteX9" fmla="*/ 3098800 w 4809089"/>
              <a:gd name="connsiteY9" fmla="*/ 728133 h 5610224"/>
              <a:gd name="connsiteX10" fmla="*/ 3505200 w 4809089"/>
              <a:gd name="connsiteY10" fmla="*/ 609600 h 5610224"/>
              <a:gd name="connsiteX11" fmla="*/ 3640667 w 4809089"/>
              <a:gd name="connsiteY11" fmla="*/ 558800 h 5610224"/>
              <a:gd name="connsiteX12" fmla="*/ 4131734 w 4809089"/>
              <a:gd name="connsiteY12" fmla="*/ 321733 h 5610224"/>
              <a:gd name="connsiteX13" fmla="*/ 4470400 w 4809089"/>
              <a:gd name="connsiteY13" fmla="*/ 220133 h 5610224"/>
              <a:gd name="connsiteX14" fmla="*/ 4538134 w 4809089"/>
              <a:gd name="connsiteY14" fmla="*/ 186266 h 5610224"/>
              <a:gd name="connsiteX15" fmla="*/ 4690534 w 4809089"/>
              <a:gd name="connsiteY15" fmla="*/ 101600 h 5610224"/>
              <a:gd name="connsiteX16" fmla="*/ 4809067 w 4809089"/>
              <a:gd name="connsiteY16" fmla="*/ 0 h 5610224"/>
              <a:gd name="connsiteX17" fmla="*/ 4809067 w 4809089"/>
              <a:gd name="connsiteY17" fmla="*/ 0 h 5610224"/>
              <a:gd name="connsiteX18" fmla="*/ 3144151 w 4809089"/>
              <a:gd name="connsiteY18" fmla="*/ 5610224 h 5610224"/>
              <a:gd name="connsiteX19" fmla="*/ 33867 w 4809089"/>
              <a:gd name="connsiteY19" fmla="*/ 5367866 h 5610224"/>
              <a:gd name="connsiteX20" fmla="*/ 0 w 4809089"/>
              <a:gd name="connsiteY20" fmla="*/ 1828800 h 5610224"/>
              <a:gd name="connsiteX0" fmla="*/ 0 w 5178499"/>
              <a:gd name="connsiteY0" fmla="*/ 1821954 h 5610224"/>
              <a:gd name="connsiteX1" fmla="*/ 369410 w 5178499"/>
              <a:gd name="connsiteY1" fmla="*/ 1828800 h 5610224"/>
              <a:gd name="connsiteX2" fmla="*/ 1063677 w 5178499"/>
              <a:gd name="connsiteY2" fmla="*/ 1608666 h 5610224"/>
              <a:gd name="connsiteX3" fmla="*/ 1351544 w 5178499"/>
              <a:gd name="connsiteY3" fmla="*/ 1490133 h 5610224"/>
              <a:gd name="connsiteX4" fmla="*/ 1673277 w 5178499"/>
              <a:gd name="connsiteY4" fmla="*/ 1405466 h 5610224"/>
              <a:gd name="connsiteX5" fmla="*/ 2045810 w 5178499"/>
              <a:gd name="connsiteY5" fmla="*/ 1270000 h 5610224"/>
              <a:gd name="connsiteX6" fmla="*/ 2435277 w 5178499"/>
              <a:gd name="connsiteY6" fmla="*/ 1185333 h 5610224"/>
              <a:gd name="connsiteX7" fmla="*/ 2909410 w 5178499"/>
              <a:gd name="connsiteY7" fmla="*/ 965200 h 5610224"/>
              <a:gd name="connsiteX8" fmla="*/ 3095677 w 5178499"/>
              <a:gd name="connsiteY8" fmla="*/ 897466 h 5610224"/>
              <a:gd name="connsiteX9" fmla="*/ 3468210 w 5178499"/>
              <a:gd name="connsiteY9" fmla="*/ 728133 h 5610224"/>
              <a:gd name="connsiteX10" fmla="*/ 3874610 w 5178499"/>
              <a:gd name="connsiteY10" fmla="*/ 609600 h 5610224"/>
              <a:gd name="connsiteX11" fmla="*/ 4010077 w 5178499"/>
              <a:gd name="connsiteY11" fmla="*/ 558800 h 5610224"/>
              <a:gd name="connsiteX12" fmla="*/ 4501144 w 5178499"/>
              <a:gd name="connsiteY12" fmla="*/ 321733 h 5610224"/>
              <a:gd name="connsiteX13" fmla="*/ 4839810 w 5178499"/>
              <a:gd name="connsiteY13" fmla="*/ 220133 h 5610224"/>
              <a:gd name="connsiteX14" fmla="*/ 4907544 w 5178499"/>
              <a:gd name="connsiteY14" fmla="*/ 186266 h 5610224"/>
              <a:gd name="connsiteX15" fmla="*/ 5059944 w 5178499"/>
              <a:gd name="connsiteY15" fmla="*/ 101600 h 5610224"/>
              <a:gd name="connsiteX16" fmla="*/ 5178477 w 5178499"/>
              <a:gd name="connsiteY16" fmla="*/ 0 h 5610224"/>
              <a:gd name="connsiteX17" fmla="*/ 5178477 w 5178499"/>
              <a:gd name="connsiteY17" fmla="*/ 0 h 5610224"/>
              <a:gd name="connsiteX18" fmla="*/ 3513561 w 5178499"/>
              <a:gd name="connsiteY18" fmla="*/ 5610224 h 5610224"/>
              <a:gd name="connsiteX19" fmla="*/ 403277 w 5178499"/>
              <a:gd name="connsiteY19" fmla="*/ 5367866 h 5610224"/>
              <a:gd name="connsiteX20" fmla="*/ 0 w 5178499"/>
              <a:gd name="connsiteY20" fmla="*/ 1821954 h 5610224"/>
              <a:gd name="connsiteX0" fmla="*/ 0 w 5178499"/>
              <a:gd name="connsiteY0" fmla="*/ 1821954 h 5610224"/>
              <a:gd name="connsiteX1" fmla="*/ 369410 w 5178499"/>
              <a:gd name="connsiteY1" fmla="*/ 1828800 h 5610224"/>
              <a:gd name="connsiteX2" fmla="*/ 1063677 w 5178499"/>
              <a:gd name="connsiteY2" fmla="*/ 1608666 h 5610224"/>
              <a:gd name="connsiteX3" fmla="*/ 1351544 w 5178499"/>
              <a:gd name="connsiteY3" fmla="*/ 1490133 h 5610224"/>
              <a:gd name="connsiteX4" fmla="*/ 1673277 w 5178499"/>
              <a:gd name="connsiteY4" fmla="*/ 1405466 h 5610224"/>
              <a:gd name="connsiteX5" fmla="*/ 2045810 w 5178499"/>
              <a:gd name="connsiteY5" fmla="*/ 1270000 h 5610224"/>
              <a:gd name="connsiteX6" fmla="*/ 2435277 w 5178499"/>
              <a:gd name="connsiteY6" fmla="*/ 1185333 h 5610224"/>
              <a:gd name="connsiteX7" fmla="*/ 2909410 w 5178499"/>
              <a:gd name="connsiteY7" fmla="*/ 965200 h 5610224"/>
              <a:gd name="connsiteX8" fmla="*/ 3095677 w 5178499"/>
              <a:gd name="connsiteY8" fmla="*/ 897466 h 5610224"/>
              <a:gd name="connsiteX9" fmla="*/ 3468210 w 5178499"/>
              <a:gd name="connsiteY9" fmla="*/ 728133 h 5610224"/>
              <a:gd name="connsiteX10" fmla="*/ 3874610 w 5178499"/>
              <a:gd name="connsiteY10" fmla="*/ 609600 h 5610224"/>
              <a:gd name="connsiteX11" fmla="*/ 4010077 w 5178499"/>
              <a:gd name="connsiteY11" fmla="*/ 558800 h 5610224"/>
              <a:gd name="connsiteX12" fmla="*/ 4501144 w 5178499"/>
              <a:gd name="connsiteY12" fmla="*/ 321733 h 5610224"/>
              <a:gd name="connsiteX13" fmla="*/ 4839810 w 5178499"/>
              <a:gd name="connsiteY13" fmla="*/ 220133 h 5610224"/>
              <a:gd name="connsiteX14" fmla="*/ 4907544 w 5178499"/>
              <a:gd name="connsiteY14" fmla="*/ 186266 h 5610224"/>
              <a:gd name="connsiteX15" fmla="*/ 5059944 w 5178499"/>
              <a:gd name="connsiteY15" fmla="*/ 101600 h 5610224"/>
              <a:gd name="connsiteX16" fmla="*/ 5178477 w 5178499"/>
              <a:gd name="connsiteY16" fmla="*/ 0 h 5610224"/>
              <a:gd name="connsiteX17" fmla="*/ 5178477 w 5178499"/>
              <a:gd name="connsiteY17" fmla="*/ 0 h 5610224"/>
              <a:gd name="connsiteX18" fmla="*/ 3513561 w 5178499"/>
              <a:gd name="connsiteY18" fmla="*/ 5610224 h 5610224"/>
              <a:gd name="connsiteX19" fmla="*/ 1873413 w 5178499"/>
              <a:gd name="connsiteY19" fmla="*/ 3806102 h 5610224"/>
              <a:gd name="connsiteX20" fmla="*/ 0 w 5178499"/>
              <a:gd name="connsiteY20" fmla="*/ 1821954 h 5610224"/>
              <a:gd name="connsiteX0" fmla="*/ 0 w 5282096"/>
              <a:gd name="connsiteY0" fmla="*/ 1884063 h 5610224"/>
              <a:gd name="connsiteX1" fmla="*/ 473007 w 5282096"/>
              <a:gd name="connsiteY1" fmla="*/ 1828800 h 5610224"/>
              <a:gd name="connsiteX2" fmla="*/ 1167274 w 5282096"/>
              <a:gd name="connsiteY2" fmla="*/ 1608666 h 5610224"/>
              <a:gd name="connsiteX3" fmla="*/ 1455141 w 5282096"/>
              <a:gd name="connsiteY3" fmla="*/ 1490133 h 5610224"/>
              <a:gd name="connsiteX4" fmla="*/ 1776874 w 5282096"/>
              <a:gd name="connsiteY4" fmla="*/ 1405466 h 5610224"/>
              <a:gd name="connsiteX5" fmla="*/ 2149407 w 5282096"/>
              <a:gd name="connsiteY5" fmla="*/ 1270000 h 5610224"/>
              <a:gd name="connsiteX6" fmla="*/ 2538874 w 5282096"/>
              <a:gd name="connsiteY6" fmla="*/ 1185333 h 5610224"/>
              <a:gd name="connsiteX7" fmla="*/ 3013007 w 5282096"/>
              <a:gd name="connsiteY7" fmla="*/ 965200 h 5610224"/>
              <a:gd name="connsiteX8" fmla="*/ 3199274 w 5282096"/>
              <a:gd name="connsiteY8" fmla="*/ 897466 h 5610224"/>
              <a:gd name="connsiteX9" fmla="*/ 3571807 w 5282096"/>
              <a:gd name="connsiteY9" fmla="*/ 728133 h 5610224"/>
              <a:gd name="connsiteX10" fmla="*/ 3978207 w 5282096"/>
              <a:gd name="connsiteY10" fmla="*/ 609600 h 5610224"/>
              <a:gd name="connsiteX11" fmla="*/ 4113674 w 5282096"/>
              <a:gd name="connsiteY11" fmla="*/ 558800 h 5610224"/>
              <a:gd name="connsiteX12" fmla="*/ 4604741 w 5282096"/>
              <a:gd name="connsiteY12" fmla="*/ 321733 h 5610224"/>
              <a:gd name="connsiteX13" fmla="*/ 4943407 w 5282096"/>
              <a:gd name="connsiteY13" fmla="*/ 220133 h 5610224"/>
              <a:gd name="connsiteX14" fmla="*/ 5011141 w 5282096"/>
              <a:gd name="connsiteY14" fmla="*/ 186266 h 5610224"/>
              <a:gd name="connsiteX15" fmla="*/ 5163541 w 5282096"/>
              <a:gd name="connsiteY15" fmla="*/ 101600 h 5610224"/>
              <a:gd name="connsiteX16" fmla="*/ 5282074 w 5282096"/>
              <a:gd name="connsiteY16" fmla="*/ 0 h 5610224"/>
              <a:gd name="connsiteX17" fmla="*/ 5282074 w 5282096"/>
              <a:gd name="connsiteY17" fmla="*/ 0 h 5610224"/>
              <a:gd name="connsiteX18" fmla="*/ 3617158 w 5282096"/>
              <a:gd name="connsiteY18" fmla="*/ 5610224 h 5610224"/>
              <a:gd name="connsiteX19" fmla="*/ 1977010 w 5282096"/>
              <a:gd name="connsiteY19" fmla="*/ 3806102 h 5610224"/>
              <a:gd name="connsiteX20" fmla="*/ 0 w 5282096"/>
              <a:gd name="connsiteY20" fmla="*/ 1884063 h 5610224"/>
              <a:gd name="connsiteX0" fmla="*/ 0 w 5282096"/>
              <a:gd name="connsiteY0" fmla="*/ 1884063 h 5610224"/>
              <a:gd name="connsiteX1" fmla="*/ 473007 w 5282096"/>
              <a:gd name="connsiteY1" fmla="*/ 1828800 h 5610224"/>
              <a:gd name="connsiteX2" fmla="*/ 1167274 w 5282096"/>
              <a:gd name="connsiteY2" fmla="*/ 1608666 h 5610224"/>
              <a:gd name="connsiteX3" fmla="*/ 1455141 w 5282096"/>
              <a:gd name="connsiteY3" fmla="*/ 1490133 h 5610224"/>
              <a:gd name="connsiteX4" fmla="*/ 1776874 w 5282096"/>
              <a:gd name="connsiteY4" fmla="*/ 1405466 h 5610224"/>
              <a:gd name="connsiteX5" fmla="*/ 2149407 w 5282096"/>
              <a:gd name="connsiteY5" fmla="*/ 1270000 h 5610224"/>
              <a:gd name="connsiteX6" fmla="*/ 2538874 w 5282096"/>
              <a:gd name="connsiteY6" fmla="*/ 1185333 h 5610224"/>
              <a:gd name="connsiteX7" fmla="*/ 3013007 w 5282096"/>
              <a:gd name="connsiteY7" fmla="*/ 965200 h 5610224"/>
              <a:gd name="connsiteX8" fmla="*/ 3199274 w 5282096"/>
              <a:gd name="connsiteY8" fmla="*/ 897466 h 5610224"/>
              <a:gd name="connsiteX9" fmla="*/ 3571807 w 5282096"/>
              <a:gd name="connsiteY9" fmla="*/ 728133 h 5610224"/>
              <a:gd name="connsiteX10" fmla="*/ 3978207 w 5282096"/>
              <a:gd name="connsiteY10" fmla="*/ 609600 h 5610224"/>
              <a:gd name="connsiteX11" fmla="*/ 4113674 w 5282096"/>
              <a:gd name="connsiteY11" fmla="*/ 558800 h 5610224"/>
              <a:gd name="connsiteX12" fmla="*/ 4604741 w 5282096"/>
              <a:gd name="connsiteY12" fmla="*/ 321733 h 5610224"/>
              <a:gd name="connsiteX13" fmla="*/ 4943407 w 5282096"/>
              <a:gd name="connsiteY13" fmla="*/ 220133 h 5610224"/>
              <a:gd name="connsiteX14" fmla="*/ 5011141 w 5282096"/>
              <a:gd name="connsiteY14" fmla="*/ 186266 h 5610224"/>
              <a:gd name="connsiteX15" fmla="*/ 5163541 w 5282096"/>
              <a:gd name="connsiteY15" fmla="*/ 101600 h 5610224"/>
              <a:gd name="connsiteX16" fmla="*/ 5282074 w 5282096"/>
              <a:gd name="connsiteY16" fmla="*/ 0 h 5610224"/>
              <a:gd name="connsiteX17" fmla="*/ 5282074 w 5282096"/>
              <a:gd name="connsiteY17" fmla="*/ 0 h 5610224"/>
              <a:gd name="connsiteX18" fmla="*/ 3617158 w 5282096"/>
              <a:gd name="connsiteY18" fmla="*/ 5610224 h 5610224"/>
              <a:gd name="connsiteX19" fmla="*/ 1943465 w 5282096"/>
              <a:gd name="connsiteY19" fmla="*/ 3888718 h 5610224"/>
              <a:gd name="connsiteX20" fmla="*/ 0 w 5282096"/>
              <a:gd name="connsiteY20" fmla="*/ 1884063 h 5610224"/>
              <a:gd name="connsiteX0" fmla="*/ 0 w 5282096"/>
              <a:gd name="connsiteY0" fmla="*/ 1884063 h 5668187"/>
              <a:gd name="connsiteX1" fmla="*/ 473007 w 5282096"/>
              <a:gd name="connsiteY1" fmla="*/ 1828800 h 5668187"/>
              <a:gd name="connsiteX2" fmla="*/ 1167274 w 5282096"/>
              <a:gd name="connsiteY2" fmla="*/ 1608666 h 5668187"/>
              <a:gd name="connsiteX3" fmla="*/ 1455141 w 5282096"/>
              <a:gd name="connsiteY3" fmla="*/ 1490133 h 5668187"/>
              <a:gd name="connsiteX4" fmla="*/ 1776874 w 5282096"/>
              <a:gd name="connsiteY4" fmla="*/ 1405466 h 5668187"/>
              <a:gd name="connsiteX5" fmla="*/ 2149407 w 5282096"/>
              <a:gd name="connsiteY5" fmla="*/ 1270000 h 5668187"/>
              <a:gd name="connsiteX6" fmla="*/ 2538874 w 5282096"/>
              <a:gd name="connsiteY6" fmla="*/ 1185333 h 5668187"/>
              <a:gd name="connsiteX7" fmla="*/ 3013007 w 5282096"/>
              <a:gd name="connsiteY7" fmla="*/ 965200 h 5668187"/>
              <a:gd name="connsiteX8" fmla="*/ 3199274 w 5282096"/>
              <a:gd name="connsiteY8" fmla="*/ 897466 h 5668187"/>
              <a:gd name="connsiteX9" fmla="*/ 3571807 w 5282096"/>
              <a:gd name="connsiteY9" fmla="*/ 728133 h 5668187"/>
              <a:gd name="connsiteX10" fmla="*/ 3978207 w 5282096"/>
              <a:gd name="connsiteY10" fmla="*/ 609600 h 5668187"/>
              <a:gd name="connsiteX11" fmla="*/ 4113674 w 5282096"/>
              <a:gd name="connsiteY11" fmla="*/ 558800 h 5668187"/>
              <a:gd name="connsiteX12" fmla="*/ 4604741 w 5282096"/>
              <a:gd name="connsiteY12" fmla="*/ 321733 h 5668187"/>
              <a:gd name="connsiteX13" fmla="*/ 4943407 w 5282096"/>
              <a:gd name="connsiteY13" fmla="*/ 220133 h 5668187"/>
              <a:gd name="connsiteX14" fmla="*/ 5011141 w 5282096"/>
              <a:gd name="connsiteY14" fmla="*/ 186266 h 5668187"/>
              <a:gd name="connsiteX15" fmla="*/ 5163541 w 5282096"/>
              <a:gd name="connsiteY15" fmla="*/ 101600 h 5668187"/>
              <a:gd name="connsiteX16" fmla="*/ 5282074 w 5282096"/>
              <a:gd name="connsiteY16" fmla="*/ 0 h 5668187"/>
              <a:gd name="connsiteX17" fmla="*/ 5282074 w 5282096"/>
              <a:gd name="connsiteY17" fmla="*/ 0 h 5668187"/>
              <a:gd name="connsiteX18" fmla="*/ 3635292 w 5282096"/>
              <a:gd name="connsiteY18" fmla="*/ 5668187 h 5668187"/>
              <a:gd name="connsiteX19" fmla="*/ 1943465 w 5282096"/>
              <a:gd name="connsiteY19" fmla="*/ 3888718 h 5668187"/>
              <a:gd name="connsiteX20" fmla="*/ 0 w 5282096"/>
              <a:gd name="connsiteY20" fmla="*/ 1884063 h 5668187"/>
              <a:gd name="connsiteX0" fmla="*/ 0 w 5282096"/>
              <a:gd name="connsiteY0" fmla="*/ 1884063 h 5668187"/>
              <a:gd name="connsiteX1" fmla="*/ 473007 w 5282096"/>
              <a:gd name="connsiteY1" fmla="*/ 1828800 h 5668187"/>
              <a:gd name="connsiteX2" fmla="*/ 1167274 w 5282096"/>
              <a:gd name="connsiteY2" fmla="*/ 1608666 h 5668187"/>
              <a:gd name="connsiteX3" fmla="*/ 1455141 w 5282096"/>
              <a:gd name="connsiteY3" fmla="*/ 1490133 h 5668187"/>
              <a:gd name="connsiteX4" fmla="*/ 1776874 w 5282096"/>
              <a:gd name="connsiteY4" fmla="*/ 1405466 h 5668187"/>
              <a:gd name="connsiteX5" fmla="*/ 2149407 w 5282096"/>
              <a:gd name="connsiteY5" fmla="*/ 1270000 h 5668187"/>
              <a:gd name="connsiteX6" fmla="*/ 3013007 w 5282096"/>
              <a:gd name="connsiteY6" fmla="*/ 965200 h 5668187"/>
              <a:gd name="connsiteX7" fmla="*/ 3199274 w 5282096"/>
              <a:gd name="connsiteY7" fmla="*/ 897466 h 5668187"/>
              <a:gd name="connsiteX8" fmla="*/ 3571807 w 5282096"/>
              <a:gd name="connsiteY8" fmla="*/ 728133 h 5668187"/>
              <a:gd name="connsiteX9" fmla="*/ 3978207 w 5282096"/>
              <a:gd name="connsiteY9" fmla="*/ 609600 h 5668187"/>
              <a:gd name="connsiteX10" fmla="*/ 4113674 w 5282096"/>
              <a:gd name="connsiteY10" fmla="*/ 558800 h 5668187"/>
              <a:gd name="connsiteX11" fmla="*/ 4604741 w 5282096"/>
              <a:gd name="connsiteY11" fmla="*/ 321733 h 5668187"/>
              <a:gd name="connsiteX12" fmla="*/ 4943407 w 5282096"/>
              <a:gd name="connsiteY12" fmla="*/ 220133 h 5668187"/>
              <a:gd name="connsiteX13" fmla="*/ 5011141 w 5282096"/>
              <a:gd name="connsiteY13" fmla="*/ 186266 h 5668187"/>
              <a:gd name="connsiteX14" fmla="*/ 5163541 w 5282096"/>
              <a:gd name="connsiteY14" fmla="*/ 101600 h 5668187"/>
              <a:gd name="connsiteX15" fmla="*/ 5282074 w 5282096"/>
              <a:gd name="connsiteY15" fmla="*/ 0 h 5668187"/>
              <a:gd name="connsiteX16" fmla="*/ 5282074 w 5282096"/>
              <a:gd name="connsiteY16" fmla="*/ 0 h 5668187"/>
              <a:gd name="connsiteX17" fmla="*/ 3635292 w 5282096"/>
              <a:gd name="connsiteY17" fmla="*/ 5668187 h 5668187"/>
              <a:gd name="connsiteX18" fmla="*/ 1943465 w 5282096"/>
              <a:gd name="connsiteY18" fmla="*/ 3888718 h 5668187"/>
              <a:gd name="connsiteX19" fmla="*/ 0 w 5282096"/>
              <a:gd name="connsiteY19" fmla="*/ 1884063 h 5668187"/>
              <a:gd name="connsiteX0" fmla="*/ 0 w 5282096"/>
              <a:gd name="connsiteY0" fmla="*/ 1884063 h 5668187"/>
              <a:gd name="connsiteX1" fmla="*/ 473007 w 5282096"/>
              <a:gd name="connsiteY1" fmla="*/ 1828800 h 5668187"/>
              <a:gd name="connsiteX2" fmla="*/ 1167274 w 5282096"/>
              <a:gd name="connsiteY2" fmla="*/ 1608666 h 5668187"/>
              <a:gd name="connsiteX3" fmla="*/ 1455141 w 5282096"/>
              <a:gd name="connsiteY3" fmla="*/ 1490133 h 5668187"/>
              <a:gd name="connsiteX4" fmla="*/ 2149407 w 5282096"/>
              <a:gd name="connsiteY4" fmla="*/ 1270000 h 5668187"/>
              <a:gd name="connsiteX5" fmla="*/ 3013007 w 5282096"/>
              <a:gd name="connsiteY5" fmla="*/ 965200 h 5668187"/>
              <a:gd name="connsiteX6" fmla="*/ 3199274 w 5282096"/>
              <a:gd name="connsiteY6" fmla="*/ 897466 h 5668187"/>
              <a:gd name="connsiteX7" fmla="*/ 3571807 w 5282096"/>
              <a:gd name="connsiteY7" fmla="*/ 728133 h 5668187"/>
              <a:gd name="connsiteX8" fmla="*/ 3978207 w 5282096"/>
              <a:gd name="connsiteY8" fmla="*/ 609600 h 5668187"/>
              <a:gd name="connsiteX9" fmla="*/ 4113674 w 5282096"/>
              <a:gd name="connsiteY9" fmla="*/ 558800 h 5668187"/>
              <a:gd name="connsiteX10" fmla="*/ 4604741 w 5282096"/>
              <a:gd name="connsiteY10" fmla="*/ 321733 h 5668187"/>
              <a:gd name="connsiteX11" fmla="*/ 4943407 w 5282096"/>
              <a:gd name="connsiteY11" fmla="*/ 220133 h 5668187"/>
              <a:gd name="connsiteX12" fmla="*/ 5011141 w 5282096"/>
              <a:gd name="connsiteY12" fmla="*/ 186266 h 5668187"/>
              <a:gd name="connsiteX13" fmla="*/ 5163541 w 5282096"/>
              <a:gd name="connsiteY13" fmla="*/ 101600 h 5668187"/>
              <a:gd name="connsiteX14" fmla="*/ 5282074 w 5282096"/>
              <a:gd name="connsiteY14" fmla="*/ 0 h 5668187"/>
              <a:gd name="connsiteX15" fmla="*/ 5282074 w 5282096"/>
              <a:gd name="connsiteY15" fmla="*/ 0 h 5668187"/>
              <a:gd name="connsiteX16" fmla="*/ 3635292 w 5282096"/>
              <a:gd name="connsiteY16" fmla="*/ 5668187 h 5668187"/>
              <a:gd name="connsiteX17" fmla="*/ 1943465 w 5282096"/>
              <a:gd name="connsiteY17" fmla="*/ 3888718 h 5668187"/>
              <a:gd name="connsiteX18" fmla="*/ 0 w 5282096"/>
              <a:gd name="connsiteY18" fmla="*/ 1884063 h 5668187"/>
              <a:gd name="connsiteX0" fmla="*/ 0 w 5282096"/>
              <a:gd name="connsiteY0" fmla="*/ 1884063 h 5668187"/>
              <a:gd name="connsiteX1" fmla="*/ 473007 w 5282096"/>
              <a:gd name="connsiteY1" fmla="*/ 1828800 h 5668187"/>
              <a:gd name="connsiteX2" fmla="*/ 1167274 w 5282096"/>
              <a:gd name="connsiteY2" fmla="*/ 1608666 h 5668187"/>
              <a:gd name="connsiteX3" fmla="*/ 2149407 w 5282096"/>
              <a:gd name="connsiteY3" fmla="*/ 1270000 h 5668187"/>
              <a:gd name="connsiteX4" fmla="*/ 3013007 w 5282096"/>
              <a:gd name="connsiteY4" fmla="*/ 965200 h 5668187"/>
              <a:gd name="connsiteX5" fmla="*/ 3199274 w 5282096"/>
              <a:gd name="connsiteY5" fmla="*/ 897466 h 5668187"/>
              <a:gd name="connsiteX6" fmla="*/ 3571807 w 5282096"/>
              <a:gd name="connsiteY6" fmla="*/ 728133 h 5668187"/>
              <a:gd name="connsiteX7" fmla="*/ 3978207 w 5282096"/>
              <a:gd name="connsiteY7" fmla="*/ 609600 h 5668187"/>
              <a:gd name="connsiteX8" fmla="*/ 4113674 w 5282096"/>
              <a:gd name="connsiteY8" fmla="*/ 558800 h 5668187"/>
              <a:gd name="connsiteX9" fmla="*/ 4604741 w 5282096"/>
              <a:gd name="connsiteY9" fmla="*/ 321733 h 5668187"/>
              <a:gd name="connsiteX10" fmla="*/ 4943407 w 5282096"/>
              <a:gd name="connsiteY10" fmla="*/ 220133 h 5668187"/>
              <a:gd name="connsiteX11" fmla="*/ 5011141 w 5282096"/>
              <a:gd name="connsiteY11" fmla="*/ 186266 h 5668187"/>
              <a:gd name="connsiteX12" fmla="*/ 5163541 w 5282096"/>
              <a:gd name="connsiteY12" fmla="*/ 101600 h 5668187"/>
              <a:gd name="connsiteX13" fmla="*/ 5282074 w 5282096"/>
              <a:gd name="connsiteY13" fmla="*/ 0 h 5668187"/>
              <a:gd name="connsiteX14" fmla="*/ 5282074 w 5282096"/>
              <a:gd name="connsiteY14" fmla="*/ 0 h 5668187"/>
              <a:gd name="connsiteX15" fmla="*/ 3635292 w 5282096"/>
              <a:gd name="connsiteY15" fmla="*/ 5668187 h 5668187"/>
              <a:gd name="connsiteX16" fmla="*/ 1943465 w 5282096"/>
              <a:gd name="connsiteY16" fmla="*/ 3888718 h 5668187"/>
              <a:gd name="connsiteX17" fmla="*/ 0 w 5282096"/>
              <a:gd name="connsiteY17" fmla="*/ 1884063 h 5668187"/>
              <a:gd name="connsiteX0" fmla="*/ 0 w 5282096"/>
              <a:gd name="connsiteY0" fmla="*/ 1884063 h 5668187"/>
              <a:gd name="connsiteX1" fmla="*/ 473007 w 5282096"/>
              <a:gd name="connsiteY1" fmla="*/ 1828800 h 5668187"/>
              <a:gd name="connsiteX2" fmla="*/ 2149407 w 5282096"/>
              <a:gd name="connsiteY2" fmla="*/ 1270000 h 5668187"/>
              <a:gd name="connsiteX3" fmla="*/ 3013007 w 5282096"/>
              <a:gd name="connsiteY3" fmla="*/ 965200 h 5668187"/>
              <a:gd name="connsiteX4" fmla="*/ 3199274 w 5282096"/>
              <a:gd name="connsiteY4" fmla="*/ 897466 h 5668187"/>
              <a:gd name="connsiteX5" fmla="*/ 3571807 w 5282096"/>
              <a:gd name="connsiteY5" fmla="*/ 728133 h 5668187"/>
              <a:gd name="connsiteX6" fmla="*/ 3978207 w 5282096"/>
              <a:gd name="connsiteY6" fmla="*/ 609600 h 5668187"/>
              <a:gd name="connsiteX7" fmla="*/ 4113674 w 5282096"/>
              <a:gd name="connsiteY7" fmla="*/ 558800 h 5668187"/>
              <a:gd name="connsiteX8" fmla="*/ 4604741 w 5282096"/>
              <a:gd name="connsiteY8" fmla="*/ 321733 h 5668187"/>
              <a:gd name="connsiteX9" fmla="*/ 4943407 w 5282096"/>
              <a:gd name="connsiteY9" fmla="*/ 220133 h 5668187"/>
              <a:gd name="connsiteX10" fmla="*/ 5011141 w 5282096"/>
              <a:gd name="connsiteY10" fmla="*/ 186266 h 5668187"/>
              <a:gd name="connsiteX11" fmla="*/ 5163541 w 5282096"/>
              <a:gd name="connsiteY11" fmla="*/ 101600 h 5668187"/>
              <a:gd name="connsiteX12" fmla="*/ 5282074 w 5282096"/>
              <a:gd name="connsiteY12" fmla="*/ 0 h 5668187"/>
              <a:gd name="connsiteX13" fmla="*/ 5282074 w 5282096"/>
              <a:gd name="connsiteY13" fmla="*/ 0 h 5668187"/>
              <a:gd name="connsiteX14" fmla="*/ 3635292 w 5282096"/>
              <a:gd name="connsiteY14" fmla="*/ 5668187 h 5668187"/>
              <a:gd name="connsiteX15" fmla="*/ 1943465 w 5282096"/>
              <a:gd name="connsiteY15" fmla="*/ 3888718 h 5668187"/>
              <a:gd name="connsiteX16" fmla="*/ 0 w 5282096"/>
              <a:gd name="connsiteY16" fmla="*/ 1884063 h 5668187"/>
              <a:gd name="connsiteX0" fmla="*/ 0 w 5282096"/>
              <a:gd name="connsiteY0" fmla="*/ 1884063 h 5668187"/>
              <a:gd name="connsiteX1" fmla="*/ 2149407 w 5282096"/>
              <a:gd name="connsiteY1" fmla="*/ 1270000 h 5668187"/>
              <a:gd name="connsiteX2" fmla="*/ 3013007 w 5282096"/>
              <a:gd name="connsiteY2" fmla="*/ 965200 h 5668187"/>
              <a:gd name="connsiteX3" fmla="*/ 3199274 w 5282096"/>
              <a:gd name="connsiteY3" fmla="*/ 897466 h 5668187"/>
              <a:gd name="connsiteX4" fmla="*/ 3571807 w 5282096"/>
              <a:gd name="connsiteY4" fmla="*/ 728133 h 5668187"/>
              <a:gd name="connsiteX5" fmla="*/ 3978207 w 5282096"/>
              <a:gd name="connsiteY5" fmla="*/ 609600 h 5668187"/>
              <a:gd name="connsiteX6" fmla="*/ 4113674 w 5282096"/>
              <a:gd name="connsiteY6" fmla="*/ 558800 h 5668187"/>
              <a:gd name="connsiteX7" fmla="*/ 4604741 w 5282096"/>
              <a:gd name="connsiteY7" fmla="*/ 321733 h 5668187"/>
              <a:gd name="connsiteX8" fmla="*/ 4943407 w 5282096"/>
              <a:gd name="connsiteY8" fmla="*/ 220133 h 5668187"/>
              <a:gd name="connsiteX9" fmla="*/ 5011141 w 5282096"/>
              <a:gd name="connsiteY9" fmla="*/ 186266 h 5668187"/>
              <a:gd name="connsiteX10" fmla="*/ 5163541 w 5282096"/>
              <a:gd name="connsiteY10" fmla="*/ 101600 h 5668187"/>
              <a:gd name="connsiteX11" fmla="*/ 5282074 w 5282096"/>
              <a:gd name="connsiteY11" fmla="*/ 0 h 5668187"/>
              <a:gd name="connsiteX12" fmla="*/ 5282074 w 5282096"/>
              <a:gd name="connsiteY12" fmla="*/ 0 h 5668187"/>
              <a:gd name="connsiteX13" fmla="*/ 3635292 w 5282096"/>
              <a:gd name="connsiteY13" fmla="*/ 5668187 h 5668187"/>
              <a:gd name="connsiteX14" fmla="*/ 1943465 w 5282096"/>
              <a:gd name="connsiteY14" fmla="*/ 3888718 h 5668187"/>
              <a:gd name="connsiteX15" fmla="*/ 0 w 5282096"/>
              <a:gd name="connsiteY15" fmla="*/ 1884063 h 5668187"/>
              <a:gd name="connsiteX0" fmla="*/ 0 w 5282096"/>
              <a:gd name="connsiteY0" fmla="*/ 1884063 h 5668187"/>
              <a:gd name="connsiteX1" fmla="*/ 3013007 w 5282096"/>
              <a:gd name="connsiteY1" fmla="*/ 965200 h 5668187"/>
              <a:gd name="connsiteX2" fmla="*/ 3199274 w 5282096"/>
              <a:gd name="connsiteY2" fmla="*/ 897466 h 5668187"/>
              <a:gd name="connsiteX3" fmla="*/ 3571807 w 5282096"/>
              <a:gd name="connsiteY3" fmla="*/ 728133 h 5668187"/>
              <a:gd name="connsiteX4" fmla="*/ 3978207 w 5282096"/>
              <a:gd name="connsiteY4" fmla="*/ 609600 h 5668187"/>
              <a:gd name="connsiteX5" fmla="*/ 4113674 w 5282096"/>
              <a:gd name="connsiteY5" fmla="*/ 558800 h 5668187"/>
              <a:gd name="connsiteX6" fmla="*/ 4604741 w 5282096"/>
              <a:gd name="connsiteY6" fmla="*/ 321733 h 5668187"/>
              <a:gd name="connsiteX7" fmla="*/ 4943407 w 5282096"/>
              <a:gd name="connsiteY7" fmla="*/ 220133 h 5668187"/>
              <a:gd name="connsiteX8" fmla="*/ 5011141 w 5282096"/>
              <a:gd name="connsiteY8" fmla="*/ 186266 h 5668187"/>
              <a:gd name="connsiteX9" fmla="*/ 5163541 w 5282096"/>
              <a:gd name="connsiteY9" fmla="*/ 101600 h 5668187"/>
              <a:gd name="connsiteX10" fmla="*/ 5282074 w 5282096"/>
              <a:gd name="connsiteY10" fmla="*/ 0 h 5668187"/>
              <a:gd name="connsiteX11" fmla="*/ 5282074 w 5282096"/>
              <a:gd name="connsiteY11" fmla="*/ 0 h 5668187"/>
              <a:gd name="connsiteX12" fmla="*/ 3635292 w 5282096"/>
              <a:gd name="connsiteY12" fmla="*/ 5668187 h 5668187"/>
              <a:gd name="connsiteX13" fmla="*/ 1943465 w 5282096"/>
              <a:gd name="connsiteY13" fmla="*/ 3888718 h 5668187"/>
              <a:gd name="connsiteX14" fmla="*/ 0 w 5282096"/>
              <a:gd name="connsiteY14" fmla="*/ 1884063 h 5668187"/>
              <a:gd name="connsiteX0" fmla="*/ 0 w 5282096"/>
              <a:gd name="connsiteY0" fmla="*/ 1884063 h 5668187"/>
              <a:gd name="connsiteX1" fmla="*/ 3013007 w 5282096"/>
              <a:gd name="connsiteY1" fmla="*/ 965200 h 5668187"/>
              <a:gd name="connsiteX2" fmla="*/ 3571807 w 5282096"/>
              <a:gd name="connsiteY2" fmla="*/ 728133 h 5668187"/>
              <a:gd name="connsiteX3" fmla="*/ 3978207 w 5282096"/>
              <a:gd name="connsiteY3" fmla="*/ 609600 h 5668187"/>
              <a:gd name="connsiteX4" fmla="*/ 4113674 w 5282096"/>
              <a:gd name="connsiteY4" fmla="*/ 558800 h 5668187"/>
              <a:gd name="connsiteX5" fmla="*/ 4604741 w 5282096"/>
              <a:gd name="connsiteY5" fmla="*/ 321733 h 5668187"/>
              <a:gd name="connsiteX6" fmla="*/ 4943407 w 5282096"/>
              <a:gd name="connsiteY6" fmla="*/ 220133 h 5668187"/>
              <a:gd name="connsiteX7" fmla="*/ 5011141 w 5282096"/>
              <a:gd name="connsiteY7" fmla="*/ 186266 h 5668187"/>
              <a:gd name="connsiteX8" fmla="*/ 5163541 w 5282096"/>
              <a:gd name="connsiteY8" fmla="*/ 101600 h 5668187"/>
              <a:gd name="connsiteX9" fmla="*/ 5282074 w 5282096"/>
              <a:gd name="connsiteY9" fmla="*/ 0 h 5668187"/>
              <a:gd name="connsiteX10" fmla="*/ 5282074 w 5282096"/>
              <a:gd name="connsiteY10" fmla="*/ 0 h 5668187"/>
              <a:gd name="connsiteX11" fmla="*/ 3635292 w 5282096"/>
              <a:gd name="connsiteY11" fmla="*/ 5668187 h 5668187"/>
              <a:gd name="connsiteX12" fmla="*/ 1943465 w 5282096"/>
              <a:gd name="connsiteY12" fmla="*/ 3888718 h 5668187"/>
              <a:gd name="connsiteX13" fmla="*/ 0 w 5282096"/>
              <a:gd name="connsiteY13" fmla="*/ 1884063 h 5668187"/>
              <a:gd name="connsiteX0" fmla="*/ 0 w 5282096"/>
              <a:gd name="connsiteY0" fmla="*/ 1884063 h 5668187"/>
              <a:gd name="connsiteX1" fmla="*/ 3013007 w 5282096"/>
              <a:gd name="connsiteY1" fmla="*/ 965200 h 5668187"/>
              <a:gd name="connsiteX2" fmla="*/ 3978207 w 5282096"/>
              <a:gd name="connsiteY2" fmla="*/ 609600 h 5668187"/>
              <a:gd name="connsiteX3" fmla="*/ 4113674 w 5282096"/>
              <a:gd name="connsiteY3" fmla="*/ 558800 h 5668187"/>
              <a:gd name="connsiteX4" fmla="*/ 4604741 w 5282096"/>
              <a:gd name="connsiteY4" fmla="*/ 321733 h 5668187"/>
              <a:gd name="connsiteX5" fmla="*/ 4943407 w 5282096"/>
              <a:gd name="connsiteY5" fmla="*/ 220133 h 5668187"/>
              <a:gd name="connsiteX6" fmla="*/ 5011141 w 5282096"/>
              <a:gd name="connsiteY6" fmla="*/ 186266 h 5668187"/>
              <a:gd name="connsiteX7" fmla="*/ 5163541 w 5282096"/>
              <a:gd name="connsiteY7" fmla="*/ 101600 h 5668187"/>
              <a:gd name="connsiteX8" fmla="*/ 5282074 w 5282096"/>
              <a:gd name="connsiteY8" fmla="*/ 0 h 5668187"/>
              <a:gd name="connsiteX9" fmla="*/ 5282074 w 5282096"/>
              <a:gd name="connsiteY9" fmla="*/ 0 h 5668187"/>
              <a:gd name="connsiteX10" fmla="*/ 3635292 w 5282096"/>
              <a:gd name="connsiteY10" fmla="*/ 5668187 h 5668187"/>
              <a:gd name="connsiteX11" fmla="*/ 1943465 w 5282096"/>
              <a:gd name="connsiteY11" fmla="*/ 3888718 h 5668187"/>
              <a:gd name="connsiteX12" fmla="*/ 0 w 5282096"/>
              <a:gd name="connsiteY12" fmla="*/ 1884063 h 5668187"/>
              <a:gd name="connsiteX0" fmla="*/ 0 w 5282096"/>
              <a:gd name="connsiteY0" fmla="*/ 1884063 h 5668187"/>
              <a:gd name="connsiteX1" fmla="*/ 3013007 w 5282096"/>
              <a:gd name="connsiteY1" fmla="*/ 965200 h 5668187"/>
              <a:gd name="connsiteX2" fmla="*/ 3978207 w 5282096"/>
              <a:gd name="connsiteY2" fmla="*/ 609600 h 5668187"/>
              <a:gd name="connsiteX3" fmla="*/ 4604741 w 5282096"/>
              <a:gd name="connsiteY3" fmla="*/ 321733 h 5668187"/>
              <a:gd name="connsiteX4" fmla="*/ 4943407 w 5282096"/>
              <a:gd name="connsiteY4" fmla="*/ 220133 h 5668187"/>
              <a:gd name="connsiteX5" fmla="*/ 5011141 w 5282096"/>
              <a:gd name="connsiteY5" fmla="*/ 186266 h 5668187"/>
              <a:gd name="connsiteX6" fmla="*/ 5163541 w 5282096"/>
              <a:gd name="connsiteY6" fmla="*/ 101600 h 5668187"/>
              <a:gd name="connsiteX7" fmla="*/ 5282074 w 5282096"/>
              <a:gd name="connsiteY7" fmla="*/ 0 h 5668187"/>
              <a:gd name="connsiteX8" fmla="*/ 5282074 w 5282096"/>
              <a:gd name="connsiteY8" fmla="*/ 0 h 5668187"/>
              <a:gd name="connsiteX9" fmla="*/ 3635292 w 5282096"/>
              <a:gd name="connsiteY9" fmla="*/ 5668187 h 5668187"/>
              <a:gd name="connsiteX10" fmla="*/ 1943465 w 5282096"/>
              <a:gd name="connsiteY10" fmla="*/ 3888718 h 5668187"/>
              <a:gd name="connsiteX11" fmla="*/ 0 w 5282096"/>
              <a:gd name="connsiteY11" fmla="*/ 1884063 h 5668187"/>
              <a:gd name="connsiteX0" fmla="*/ 0 w 5282074"/>
              <a:gd name="connsiteY0" fmla="*/ 1884063 h 5668187"/>
              <a:gd name="connsiteX1" fmla="*/ 3013007 w 5282074"/>
              <a:gd name="connsiteY1" fmla="*/ 965200 h 5668187"/>
              <a:gd name="connsiteX2" fmla="*/ 3978207 w 5282074"/>
              <a:gd name="connsiteY2" fmla="*/ 609600 h 5668187"/>
              <a:gd name="connsiteX3" fmla="*/ 4604741 w 5282074"/>
              <a:gd name="connsiteY3" fmla="*/ 321733 h 5668187"/>
              <a:gd name="connsiteX4" fmla="*/ 4943407 w 5282074"/>
              <a:gd name="connsiteY4" fmla="*/ 220133 h 5668187"/>
              <a:gd name="connsiteX5" fmla="*/ 5163541 w 5282074"/>
              <a:gd name="connsiteY5" fmla="*/ 101600 h 5668187"/>
              <a:gd name="connsiteX6" fmla="*/ 5282074 w 5282074"/>
              <a:gd name="connsiteY6" fmla="*/ 0 h 5668187"/>
              <a:gd name="connsiteX7" fmla="*/ 5282074 w 5282074"/>
              <a:gd name="connsiteY7" fmla="*/ 0 h 5668187"/>
              <a:gd name="connsiteX8" fmla="*/ 3635292 w 5282074"/>
              <a:gd name="connsiteY8" fmla="*/ 5668187 h 5668187"/>
              <a:gd name="connsiteX9" fmla="*/ 1943465 w 5282074"/>
              <a:gd name="connsiteY9" fmla="*/ 3888718 h 5668187"/>
              <a:gd name="connsiteX10" fmla="*/ 0 w 5282074"/>
              <a:gd name="connsiteY10" fmla="*/ 1884063 h 5668187"/>
              <a:gd name="connsiteX0" fmla="*/ 0 w 5282074"/>
              <a:gd name="connsiteY0" fmla="*/ 1884063 h 5668187"/>
              <a:gd name="connsiteX1" fmla="*/ 3013007 w 5282074"/>
              <a:gd name="connsiteY1" fmla="*/ 965200 h 5668187"/>
              <a:gd name="connsiteX2" fmla="*/ 3978207 w 5282074"/>
              <a:gd name="connsiteY2" fmla="*/ 609600 h 5668187"/>
              <a:gd name="connsiteX3" fmla="*/ 4604741 w 5282074"/>
              <a:gd name="connsiteY3" fmla="*/ 321733 h 5668187"/>
              <a:gd name="connsiteX4" fmla="*/ 5163541 w 5282074"/>
              <a:gd name="connsiteY4" fmla="*/ 101600 h 5668187"/>
              <a:gd name="connsiteX5" fmla="*/ 5282074 w 5282074"/>
              <a:gd name="connsiteY5" fmla="*/ 0 h 5668187"/>
              <a:gd name="connsiteX6" fmla="*/ 5282074 w 5282074"/>
              <a:gd name="connsiteY6" fmla="*/ 0 h 5668187"/>
              <a:gd name="connsiteX7" fmla="*/ 3635292 w 5282074"/>
              <a:gd name="connsiteY7" fmla="*/ 5668187 h 5668187"/>
              <a:gd name="connsiteX8" fmla="*/ 1943465 w 5282074"/>
              <a:gd name="connsiteY8" fmla="*/ 3888718 h 5668187"/>
              <a:gd name="connsiteX9" fmla="*/ 0 w 5282074"/>
              <a:gd name="connsiteY9" fmla="*/ 1884063 h 5668187"/>
              <a:gd name="connsiteX0" fmla="*/ 0 w 5282074"/>
              <a:gd name="connsiteY0" fmla="*/ 1884063 h 5668187"/>
              <a:gd name="connsiteX1" fmla="*/ 3013007 w 5282074"/>
              <a:gd name="connsiteY1" fmla="*/ 965200 h 5668187"/>
              <a:gd name="connsiteX2" fmla="*/ 3978207 w 5282074"/>
              <a:gd name="connsiteY2" fmla="*/ 609600 h 5668187"/>
              <a:gd name="connsiteX3" fmla="*/ 4604741 w 5282074"/>
              <a:gd name="connsiteY3" fmla="*/ 321733 h 5668187"/>
              <a:gd name="connsiteX4" fmla="*/ 5282074 w 5282074"/>
              <a:gd name="connsiteY4" fmla="*/ 0 h 5668187"/>
              <a:gd name="connsiteX5" fmla="*/ 5282074 w 5282074"/>
              <a:gd name="connsiteY5" fmla="*/ 0 h 5668187"/>
              <a:gd name="connsiteX6" fmla="*/ 3635292 w 5282074"/>
              <a:gd name="connsiteY6" fmla="*/ 5668187 h 5668187"/>
              <a:gd name="connsiteX7" fmla="*/ 1943465 w 5282074"/>
              <a:gd name="connsiteY7" fmla="*/ 3888718 h 5668187"/>
              <a:gd name="connsiteX8" fmla="*/ 0 w 5282074"/>
              <a:gd name="connsiteY8" fmla="*/ 1884063 h 5668187"/>
              <a:gd name="connsiteX0" fmla="*/ 0 w 5282074"/>
              <a:gd name="connsiteY0" fmla="*/ 1884063 h 5668187"/>
              <a:gd name="connsiteX1" fmla="*/ 3013007 w 5282074"/>
              <a:gd name="connsiteY1" fmla="*/ 965200 h 5668187"/>
              <a:gd name="connsiteX2" fmla="*/ 3978207 w 5282074"/>
              <a:gd name="connsiteY2" fmla="*/ 609600 h 5668187"/>
              <a:gd name="connsiteX3" fmla="*/ 5282074 w 5282074"/>
              <a:gd name="connsiteY3" fmla="*/ 0 h 5668187"/>
              <a:gd name="connsiteX4" fmla="*/ 5282074 w 5282074"/>
              <a:gd name="connsiteY4" fmla="*/ 0 h 5668187"/>
              <a:gd name="connsiteX5" fmla="*/ 3635292 w 5282074"/>
              <a:gd name="connsiteY5" fmla="*/ 5668187 h 5668187"/>
              <a:gd name="connsiteX6" fmla="*/ 1943465 w 5282074"/>
              <a:gd name="connsiteY6" fmla="*/ 3888718 h 5668187"/>
              <a:gd name="connsiteX7" fmla="*/ 0 w 5282074"/>
              <a:gd name="connsiteY7" fmla="*/ 1884063 h 5668187"/>
              <a:gd name="connsiteX0" fmla="*/ 0 w 5282074"/>
              <a:gd name="connsiteY0" fmla="*/ 1884063 h 5668187"/>
              <a:gd name="connsiteX1" fmla="*/ 3013007 w 5282074"/>
              <a:gd name="connsiteY1" fmla="*/ 965200 h 5668187"/>
              <a:gd name="connsiteX2" fmla="*/ 5282074 w 5282074"/>
              <a:gd name="connsiteY2" fmla="*/ 0 h 5668187"/>
              <a:gd name="connsiteX3" fmla="*/ 5282074 w 5282074"/>
              <a:gd name="connsiteY3" fmla="*/ 0 h 5668187"/>
              <a:gd name="connsiteX4" fmla="*/ 3635292 w 5282074"/>
              <a:gd name="connsiteY4" fmla="*/ 5668187 h 5668187"/>
              <a:gd name="connsiteX5" fmla="*/ 1943465 w 5282074"/>
              <a:gd name="connsiteY5" fmla="*/ 3888718 h 5668187"/>
              <a:gd name="connsiteX6" fmla="*/ 0 w 5282074"/>
              <a:gd name="connsiteY6" fmla="*/ 1884063 h 5668187"/>
              <a:gd name="connsiteX0" fmla="*/ 0 w 5282074"/>
              <a:gd name="connsiteY0" fmla="*/ 1884063 h 5668187"/>
              <a:gd name="connsiteX1" fmla="*/ 5282074 w 5282074"/>
              <a:gd name="connsiteY1" fmla="*/ 0 h 5668187"/>
              <a:gd name="connsiteX2" fmla="*/ 5282074 w 5282074"/>
              <a:gd name="connsiteY2" fmla="*/ 0 h 5668187"/>
              <a:gd name="connsiteX3" fmla="*/ 3635292 w 5282074"/>
              <a:gd name="connsiteY3" fmla="*/ 5668187 h 5668187"/>
              <a:gd name="connsiteX4" fmla="*/ 1943465 w 5282074"/>
              <a:gd name="connsiteY4" fmla="*/ 3888718 h 5668187"/>
              <a:gd name="connsiteX5" fmla="*/ 0 w 5282074"/>
              <a:gd name="connsiteY5" fmla="*/ 1884063 h 5668187"/>
              <a:gd name="connsiteX0" fmla="*/ 0 w 5282074"/>
              <a:gd name="connsiteY0" fmla="*/ 1884063 h 5668187"/>
              <a:gd name="connsiteX1" fmla="*/ 5282074 w 5282074"/>
              <a:gd name="connsiteY1" fmla="*/ 0 h 5668187"/>
              <a:gd name="connsiteX2" fmla="*/ 5282074 w 5282074"/>
              <a:gd name="connsiteY2" fmla="*/ 0 h 5668187"/>
              <a:gd name="connsiteX3" fmla="*/ 3635292 w 5282074"/>
              <a:gd name="connsiteY3" fmla="*/ 5668187 h 5668187"/>
              <a:gd name="connsiteX4" fmla="*/ 1943465 w 5282074"/>
              <a:gd name="connsiteY4" fmla="*/ 3888718 h 5668187"/>
              <a:gd name="connsiteX5" fmla="*/ 0 w 5282074"/>
              <a:gd name="connsiteY5" fmla="*/ 1884063 h 5668187"/>
              <a:gd name="connsiteX0" fmla="*/ 0 w 5282074"/>
              <a:gd name="connsiteY0" fmla="*/ 1884063 h 5668187"/>
              <a:gd name="connsiteX1" fmla="*/ 5282074 w 5282074"/>
              <a:gd name="connsiteY1" fmla="*/ 0 h 5668187"/>
              <a:gd name="connsiteX2" fmla="*/ 5282074 w 5282074"/>
              <a:gd name="connsiteY2" fmla="*/ 1 h 5668187"/>
              <a:gd name="connsiteX3" fmla="*/ 3635292 w 5282074"/>
              <a:gd name="connsiteY3" fmla="*/ 5668187 h 5668187"/>
              <a:gd name="connsiteX4" fmla="*/ 1943465 w 5282074"/>
              <a:gd name="connsiteY4" fmla="*/ 3888718 h 5668187"/>
              <a:gd name="connsiteX5" fmla="*/ 0 w 5282074"/>
              <a:gd name="connsiteY5" fmla="*/ 1884063 h 5668187"/>
              <a:gd name="connsiteX0" fmla="*/ 0 w 5332568"/>
              <a:gd name="connsiteY0" fmla="*/ 1844711 h 5668187"/>
              <a:gd name="connsiteX1" fmla="*/ 5332568 w 5332568"/>
              <a:gd name="connsiteY1" fmla="*/ 0 h 5668187"/>
              <a:gd name="connsiteX2" fmla="*/ 5332568 w 5332568"/>
              <a:gd name="connsiteY2" fmla="*/ 1 h 5668187"/>
              <a:gd name="connsiteX3" fmla="*/ 3685786 w 5332568"/>
              <a:gd name="connsiteY3" fmla="*/ 5668187 h 5668187"/>
              <a:gd name="connsiteX4" fmla="*/ 1993959 w 5332568"/>
              <a:gd name="connsiteY4" fmla="*/ 3888718 h 5668187"/>
              <a:gd name="connsiteX5" fmla="*/ 0 w 5332568"/>
              <a:gd name="connsiteY5" fmla="*/ 1844711 h 566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2568" h="5668187">
                <a:moveTo>
                  <a:pt x="0" y="1844711"/>
                </a:moveTo>
                <a:lnTo>
                  <a:pt x="5332568" y="0"/>
                </a:lnTo>
                <a:lnTo>
                  <a:pt x="5332568" y="1"/>
                </a:lnTo>
                <a:lnTo>
                  <a:pt x="3685786" y="5668187"/>
                </a:lnTo>
                <a:lnTo>
                  <a:pt x="1993959" y="3888718"/>
                </a:lnTo>
                <a:lnTo>
                  <a:pt x="0" y="1844711"/>
                </a:ln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36" name="Figura a mano libera: forma 39935">
            <a:extLst>
              <a:ext uri="{FF2B5EF4-FFF2-40B4-BE49-F238E27FC236}">
                <a16:creationId xmlns:a16="http://schemas.microsoft.com/office/drawing/2014/main" id="{21062F5B-5D95-9F95-1843-C82C72F25050}"/>
              </a:ext>
            </a:extLst>
          </p:cNvPr>
          <p:cNvSpPr/>
          <p:nvPr/>
        </p:nvSpPr>
        <p:spPr>
          <a:xfrm>
            <a:off x="-33867" y="1049867"/>
            <a:ext cx="4809089" cy="5384800"/>
          </a:xfrm>
          <a:custGeom>
            <a:avLst/>
            <a:gdLst>
              <a:gd name="connsiteX0" fmla="*/ 0 w 4809089"/>
              <a:gd name="connsiteY0" fmla="*/ 1828800 h 5384800"/>
              <a:gd name="connsiteX1" fmla="*/ 0 w 4809089"/>
              <a:gd name="connsiteY1" fmla="*/ 1828800 h 5384800"/>
              <a:gd name="connsiteX2" fmla="*/ 694267 w 4809089"/>
              <a:gd name="connsiteY2" fmla="*/ 1608666 h 5384800"/>
              <a:gd name="connsiteX3" fmla="*/ 982134 w 4809089"/>
              <a:gd name="connsiteY3" fmla="*/ 1490133 h 5384800"/>
              <a:gd name="connsiteX4" fmla="*/ 1303867 w 4809089"/>
              <a:gd name="connsiteY4" fmla="*/ 1405466 h 5384800"/>
              <a:gd name="connsiteX5" fmla="*/ 1676400 w 4809089"/>
              <a:gd name="connsiteY5" fmla="*/ 1270000 h 5384800"/>
              <a:gd name="connsiteX6" fmla="*/ 2065867 w 4809089"/>
              <a:gd name="connsiteY6" fmla="*/ 1185333 h 5384800"/>
              <a:gd name="connsiteX7" fmla="*/ 2540000 w 4809089"/>
              <a:gd name="connsiteY7" fmla="*/ 965200 h 5384800"/>
              <a:gd name="connsiteX8" fmla="*/ 2726267 w 4809089"/>
              <a:gd name="connsiteY8" fmla="*/ 897466 h 5384800"/>
              <a:gd name="connsiteX9" fmla="*/ 3098800 w 4809089"/>
              <a:gd name="connsiteY9" fmla="*/ 728133 h 5384800"/>
              <a:gd name="connsiteX10" fmla="*/ 3505200 w 4809089"/>
              <a:gd name="connsiteY10" fmla="*/ 609600 h 5384800"/>
              <a:gd name="connsiteX11" fmla="*/ 3640667 w 4809089"/>
              <a:gd name="connsiteY11" fmla="*/ 558800 h 5384800"/>
              <a:gd name="connsiteX12" fmla="*/ 4131734 w 4809089"/>
              <a:gd name="connsiteY12" fmla="*/ 321733 h 5384800"/>
              <a:gd name="connsiteX13" fmla="*/ 4470400 w 4809089"/>
              <a:gd name="connsiteY13" fmla="*/ 220133 h 5384800"/>
              <a:gd name="connsiteX14" fmla="*/ 4538134 w 4809089"/>
              <a:gd name="connsiteY14" fmla="*/ 186266 h 5384800"/>
              <a:gd name="connsiteX15" fmla="*/ 4690534 w 4809089"/>
              <a:gd name="connsiteY15" fmla="*/ 101600 h 5384800"/>
              <a:gd name="connsiteX16" fmla="*/ 4809067 w 4809089"/>
              <a:gd name="connsiteY16" fmla="*/ 0 h 5384800"/>
              <a:gd name="connsiteX17" fmla="*/ 4809067 w 4809089"/>
              <a:gd name="connsiteY17" fmla="*/ 0 h 5384800"/>
              <a:gd name="connsiteX18" fmla="*/ 1947334 w 4809089"/>
              <a:gd name="connsiteY18" fmla="*/ 5384800 h 5384800"/>
              <a:gd name="connsiteX19" fmla="*/ 33867 w 4809089"/>
              <a:gd name="connsiteY19" fmla="*/ 5367866 h 5384800"/>
              <a:gd name="connsiteX20" fmla="*/ 0 w 4809089"/>
              <a:gd name="connsiteY20" fmla="*/ 1828800 h 53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09089" h="5384800">
                <a:moveTo>
                  <a:pt x="0" y="1828800"/>
                </a:moveTo>
                <a:lnTo>
                  <a:pt x="0" y="1828800"/>
                </a:lnTo>
                <a:cubicBezTo>
                  <a:pt x="231422" y="1755422"/>
                  <a:pt x="471120" y="1704300"/>
                  <a:pt x="694267" y="1608666"/>
                </a:cubicBezTo>
                <a:cubicBezTo>
                  <a:pt x="699834" y="1606280"/>
                  <a:pt x="901241" y="1512195"/>
                  <a:pt x="982134" y="1490133"/>
                </a:cubicBezTo>
                <a:lnTo>
                  <a:pt x="1303867" y="1405466"/>
                </a:lnTo>
                <a:cubicBezTo>
                  <a:pt x="1581181" y="1327818"/>
                  <a:pt x="1144516" y="1420019"/>
                  <a:pt x="1676400" y="1270000"/>
                </a:cubicBezTo>
                <a:cubicBezTo>
                  <a:pt x="1804266" y="1233935"/>
                  <a:pt x="1936045" y="1213555"/>
                  <a:pt x="2065867" y="1185333"/>
                </a:cubicBezTo>
                <a:cubicBezTo>
                  <a:pt x="2286381" y="1075076"/>
                  <a:pt x="2312664" y="1056135"/>
                  <a:pt x="2540000" y="965200"/>
                </a:cubicBezTo>
                <a:cubicBezTo>
                  <a:pt x="2601341" y="940663"/>
                  <a:pt x="2665447" y="923268"/>
                  <a:pt x="2726267" y="897466"/>
                </a:cubicBezTo>
                <a:cubicBezTo>
                  <a:pt x="2851838" y="844193"/>
                  <a:pt x="2967852" y="766326"/>
                  <a:pt x="3098800" y="728133"/>
                </a:cubicBezTo>
                <a:cubicBezTo>
                  <a:pt x="3234267" y="688622"/>
                  <a:pt x="3370512" y="651690"/>
                  <a:pt x="3505200" y="609600"/>
                </a:cubicBezTo>
                <a:cubicBezTo>
                  <a:pt x="3551231" y="595215"/>
                  <a:pt x="3597880" y="581049"/>
                  <a:pt x="3640667" y="558800"/>
                </a:cubicBezTo>
                <a:cubicBezTo>
                  <a:pt x="4044220" y="348952"/>
                  <a:pt x="3788195" y="427437"/>
                  <a:pt x="4131734" y="321733"/>
                </a:cubicBezTo>
                <a:cubicBezTo>
                  <a:pt x="4169193" y="310207"/>
                  <a:pt x="4392448" y="251314"/>
                  <a:pt x="4470400" y="220133"/>
                </a:cubicBezTo>
                <a:cubicBezTo>
                  <a:pt x="4493837" y="210758"/>
                  <a:pt x="4515908" y="198234"/>
                  <a:pt x="4538134" y="186266"/>
                </a:cubicBezTo>
                <a:cubicBezTo>
                  <a:pt x="4589301" y="158715"/>
                  <a:pt x="4641254" y="132400"/>
                  <a:pt x="4690534" y="101600"/>
                </a:cubicBezTo>
                <a:cubicBezTo>
                  <a:pt x="4813660" y="24646"/>
                  <a:pt x="4809067" y="64210"/>
                  <a:pt x="4809067" y="0"/>
                </a:cubicBezTo>
                <a:lnTo>
                  <a:pt x="4809067" y="0"/>
                </a:lnTo>
                <a:lnTo>
                  <a:pt x="1947334" y="5384800"/>
                </a:lnTo>
                <a:lnTo>
                  <a:pt x="33867" y="5367866"/>
                </a:lnTo>
                <a:lnTo>
                  <a:pt x="0" y="1828800"/>
                </a:ln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38" name="Figura a mano libera: forma 39937">
            <a:extLst>
              <a:ext uri="{FF2B5EF4-FFF2-40B4-BE49-F238E27FC236}">
                <a16:creationId xmlns:a16="http://schemas.microsoft.com/office/drawing/2014/main" id="{C19795F1-900B-1F3C-DDAA-1051AE91E768}"/>
              </a:ext>
            </a:extLst>
          </p:cNvPr>
          <p:cNvSpPr/>
          <p:nvPr/>
        </p:nvSpPr>
        <p:spPr>
          <a:xfrm flipH="1">
            <a:off x="5024322" y="1038647"/>
            <a:ext cx="4809089" cy="5384800"/>
          </a:xfrm>
          <a:custGeom>
            <a:avLst/>
            <a:gdLst>
              <a:gd name="connsiteX0" fmla="*/ 0 w 4809089"/>
              <a:gd name="connsiteY0" fmla="*/ 1828800 h 5384800"/>
              <a:gd name="connsiteX1" fmla="*/ 0 w 4809089"/>
              <a:gd name="connsiteY1" fmla="*/ 1828800 h 5384800"/>
              <a:gd name="connsiteX2" fmla="*/ 694267 w 4809089"/>
              <a:gd name="connsiteY2" fmla="*/ 1608666 h 5384800"/>
              <a:gd name="connsiteX3" fmla="*/ 982134 w 4809089"/>
              <a:gd name="connsiteY3" fmla="*/ 1490133 h 5384800"/>
              <a:gd name="connsiteX4" fmla="*/ 1303867 w 4809089"/>
              <a:gd name="connsiteY4" fmla="*/ 1405466 h 5384800"/>
              <a:gd name="connsiteX5" fmla="*/ 1676400 w 4809089"/>
              <a:gd name="connsiteY5" fmla="*/ 1270000 h 5384800"/>
              <a:gd name="connsiteX6" fmla="*/ 2065867 w 4809089"/>
              <a:gd name="connsiteY6" fmla="*/ 1185333 h 5384800"/>
              <a:gd name="connsiteX7" fmla="*/ 2540000 w 4809089"/>
              <a:gd name="connsiteY7" fmla="*/ 965200 h 5384800"/>
              <a:gd name="connsiteX8" fmla="*/ 2726267 w 4809089"/>
              <a:gd name="connsiteY8" fmla="*/ 897466 h 5384800"/>
              <a:gd name="connsiteX9" fmla="*/ 3098800 w 4809089"/>
              <a:gd name="connsiteY9" fmla="*/ 728133 h 5384800"/>
              <a:gd name="connsiteX10" fmla="*/ 3505200 w 4809089"/>
              <a:gd name="connsiteY10" fmla="*/ 609600 h 5384800"/>
              <a:gd name="connsiteX11" fmla="*/ 3640667 w 4809089"/>
              <a:gd name="connsiteY11" fmla="*/ 558800 h 5384800"/>
              <a:gd name="connsiteX12" fmla="*/ 4131734 w 4809089"/>
              <a:gd name="connsiteY12" fmla="*/ 321733 h 5384800"/>
              <a:gd name="connsiteX13" fmla="*/ 4470400 w 4809089"/>
              <a:gd name="connsiteY13" fmla="*/ 220133 h 5384800"/>
              <a:gd name="connsiteX14" fmla="*/ 4538134 w 4809089"/>
              <a:gd name="connsiteY14" fmla="*/ 186266 h 5384800"/>
              <a:gd name="connsiteX15" fmla="*/ 4690534 w 4809089"/>
              <a:gd name="connsiteY15" fmla="*/ 101600 h 5384800"/>
              <a:gd name="connsiteX16" fmla="*/ 4809067 w 4809089"/>
              <a:gd name="connsiteY16" fmla="*/ 0 h 5384800"/>
              <a:gd name="connsiteX17" fmla="*/ 4809067 w 4809089"/>
              <a:gd name="connsiteY17" fmla="*/ 0 h 5384800"/>
              <a:gd name="connsiteX18" fmla="*/ 1947334 w 4809089"/>
              <a:gd name="connsiteY18" fmla="*/ 5384800 h 5384800"/>
              <a:gd name="connsiteX19" fmla="*/ 33867 w 4809089"/>
              <a:gd name="connsiteY19" fmla="*/ 5367866 h 5384800"/>
              <a:gd name="connsiteX20" fmla="*/ 0 w 4809089"/>
              <a:gd name="connsiteY20" fmla="*/ 1828800 h 53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09089" h="5384800">
                <a:moveTo>
                  <a:pt x="0" y="1828800"/>
                </a:moveTo>
                <a:lnTo>
                  <a:pt x="0" y="1828800"/>
                </a:lnTo>
                <a:cubicBezTo>
                  <a:pt x="231422" y="1755422"/>
                  <a:pt x="471120" y="1704300"/>
                  <a:pt x="694267" y="1608666"/>
                </a:cubicBezTo>
                <a:cubicBezTo>
                  <a:pt x="699834" y="1606280"/>
                  <a:pt x="901241" y="1512195"/>
                  <a:pt x="982134" y="1490133"/>
                </a:cubicBezTo>
                <a:lnTo>
                  <a:pt x="1303867" y="1405466"/>
                </a:lnTo>
                <a:cubicBezTo>
                  <a:pt x="1581181" y="1327818"/>
                  <a:pt x="1144516" y="1420019"/>
                  <a:pt x="1676400" y="1270000"/>
                </a:cubicBezTo>
                <a:cubicBezTo>
                  <a:pt x="1804266" y="1233935"/>
                  <a:pt x="1936045" y="1213555"/>
                  <a:pt x="2065867" y="1185333"/>
                </a:cubicBezTo>
                <a:cubicBezTo>
                  <a:pt x="2286381" y="1075076"/>
                  <a:pt x="2312664" y="1056135"/>
                  <a:pt x="2540000" y="965200"/>
                </a:cubicBezTo>
                <a:cubicBezTo>
                  <a:pt x="2601341" y="940663"/>
                  <a:pt x="2665447" y="923268"/>
                  <a:pt x="2726267" y="897466"/>
                </a:cubicBezTo>
                <a:cubicBezTo>
                  <a:pt x="2851838" y="844193"/>
                  <a:pt x="2967852" y="766326"/>
                  <a:pt x="3098800" y="728133"/>
                </a:cubicBezTo>
                <a:cubicBezTo>
                  <a:pt x="3234267" y="688622"/>
                  <a:pt x="3370512" y="651690"/>
                  <a:pt x="3505200" y="609600"/>
                </a:cubicBezTo>
                <a:cubicBezTo>
                  <a:pt x="3551231" y="595215"/>
                  <a:pt x="3597880" y="581049"/>
                  <a:pt x="3640667" y="558800"/>
                </a:cubicBezTo>
                <a:cubicBezTo>
                  <a:pt x="4044220" y="348952"/>
                  <a:pt x="3788195" y="427437"/>
                  <a:pt x="4131734" y="321733"/>
                </a:cubicBezTo>
                <a:cubicBezTo>
                  <a:pt x="4169193" y="310207"/>
                  <a:pt x="4392448" y="251314"/>
                  <a:pt x="4470400" y="220133"/>
                </a:cubicBezTo>
                <a:cubicBezTo>
                  <a:pt x="4493837" y="210758"/>
                  <a:pt x="4515908" y="198234"/>
                  <a:pt x="4538134" y="186266"/>
                </a:cubicBezTo>
                <a:cubicBezTo>
                  <a:pt x="4589301" y="158715"/>
                  <a:pt x="4641254" y="132400"/>
                  <a:pt x="4690534" y="101600"/>
                </a:cubicBezTo>
                <a:cubicBezTo>
                  <a:pt x="4813660" y="24646"/>
                  <a:pt x="4809067" y="64210"/>
                  <a:pt x="4809067" y="0"/>
                </a:cubicBezTo>
                <a:lnTo>
                  <a:pt x="4809067" y="0"/>
                </a:lnTo>
                <a:lnTo>
                  <a:pt x="1947334" y="5384800"/>
                </a:lnTo>
                <a:lnTo>
                  <a:pt x="33867" y="5367866"/>
                </a:lnTo>
                <a:lnTo>
                  <a:pt x="0" y="1828800"/>
                </a:ln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41489" y="234221"/>
            <a:ext cx="613292" cy="608155"/>
          </a:xfrm>
          <a:prstGeom prst="rect">
            <a:avLst/>
          </a:prstGeom>
        </p:spPr>
      </p:pic>
      <p:grpSp>
        <p:nvGrpSpPr>
          <p:cNvPr id="47" name="Gruppo 46">
            <a:extLst>
              <a:ext uri="{FF2B5EF4-FFF2-40B4-BE49-F238E27FC236}">
                <a16:creationId xmlns:a16="http://schemas.microsoft.com/office/drawing/2014/main" id="{5ED36276-B7AF-A70A-4048-7545D7E38C8E}"/>
              </a:ext>
            </a:extLst>
          </p:cNvPr>
          <p:cNvGrpSpPr/>
          <p:nvPr/>
        </p:nvGrpSpPr>
        <p:grpSpPr>
          <a:xfrm>
            <a:off x="-571997" y="3860392"/>
            <a:ext cx="2832185" cy="1489689"/>
            <a:chOff x="6406499" y="4919305"/>
            <a:chExt cx="3083811" cy="162204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02F2DB9-F54B-6EC7-AB2E-9AB8D7DA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7271790" y="4919305"/>
              <a:ext cx="1116124" cy="162204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7F7A00D-5A0A-637B-2887-2865639920D6}"/>
                </a:ext>
              </a:extLst>
            </p:cNvPr>
            <p:cNvSpPr txBox="1"/>
            <p:nvPr/>
          </p:nvSpPr>
          <p:spPr>
            <a:xfrm rot="21065182">
              <a:off x="6406499" y="5978761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Santificato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BBE7A92A-521A-B16F-9E5F-F42F94486EE4}"/>
              </a:ext>
            </a:extLst>
          </p:cNvPr>
          <p:cNvGrpSpPr/>
          <p:nvPr/>
        </p:nvGrpSpPr>
        <p:grpSpPr>
          <a:xfrm>
            <a:off x="189660" y="-23018"/>
            <a:ext cx="2832185" cy="1624778"/>
            <a:chOff x="6541080" y="2522224"/>
            <a:chExt cx="3083811" cy="1769132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FFD11D66-079E-41D2-F1A4-AB8F42051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7444063" y="2522224"/>
              <a:ext cx="1116124" cy="1622041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85EFA532-B23A-85D5-70A5-45C5EE9DAB0E}"/>
                </a:ext>
              </a:extLst>
            </p:cNvPr>
            <p:cNvSpPr txBox="1"/>
            <p:nvPr/>
          </p:nvSpPr>
          <p:spPr>
            <a:xfrm rot="21065182">
              <a:off x="6541080" y="3821489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F5B80B">
                        <a:alpha val="85882"/>
                      </a:srgbClr>
                    </a:glow>
                  </a:effectLst>
                  <a:latin typeface="Franklin Gothic Demi" panose="020B0703020102020204" pitchFamily="34" charset="0"/>
                </a:rPr>
                <a:t>Cielo/Terra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F5B80B">
                      <a:alpha val="85882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56" name="Triangolo isoscele 55">
            <a:extLst>
              <a:ext uri="{FF2B5EF4-FFF2-40B4-BE49-F238E27FC236}">
                <a16:creationId xmlns:a16="http://schemas.microsoft.com/office/drawing/2014/main" id="{5E04F2A4-EE52-1054-B4E3-EAA8F054ADF0}"/>
              </a:ext>
            </a:extLst>
          </p:cNvPr>
          <p:cNvSpPr/>
          <p:nvPr/>
        </p:nvSpPr>
        <p:spPr>
          <a:xfrm rot="3697773" flipV="1">
            <a:off x="1733655" y="1465885"/>
            <a:ext cx="262356" cy="2623340"/>
          </a:xfrm>
          <a:prstGeom prst="triangle">
            <a:avLst/>
          </a:prstGeom>
          <a:solidFill>
            <a:srgbClr val="FFC000">
              <a:alpha val="64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riangolo isoscele 53">
            <a:extLst>
              <a:ext uri="{FF2B5EF4-FFF2-40B4-BE49-F238E27FC236}">
                <a16:creationId xmlns:a16="http://schemas.microsoft.com/office/drawing/2014/main" id="{0DEEE53D-B014-09AA-97F3-FE6610E299AF}"/>
              </a:ext>
            </a:extLst>
          </p:cNvPr>
          <p:cNvSpPr/>
          <p:nvPr/>
        </p:nvSpPr>
        <p:spPr>
          <a:xfrm rot="1659329" flipV="1">
            <a:off x="2525848" y="2134739"/>
            <a:ext cx="351760" cy="1364733"/>
          </a:xfrm>
          <a:prstGeom prst="triangle">
            <a:avLst/>
          </a:prstGeom>
          <a:solidFill>
            <a:srgbClr val="FFC000">
              <a:alpha val="64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riangolo isoscele 54">
            <a:extLst>
              <a:ext uri="{FF2B5EF4-FFF2-40B4-BE49-F238E27FC236}">
                <a16:creationId xmlns:a16="http://schemas.microsoft.com/office/drawing/2014/main" id="{CA04F14F-37D7-A7FF-DABE-2CDCA40E6639}"/>
              </a:ext>
            </a:extLst>
          </p:cNvPr>
          <p:cNvSpPr/>
          <p:nvPr/>
        </p:nvSpPr>
        <p:spPr>
          <a:xfrm rot="2469055" flipV="1">
            <a:off x="1752374" y="1754262"/>
            <a:ext cx="510486" cy="2941746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215621 w 503621"/>
              <a:gd name="connsiteY0" fmla="*/ 3162467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215621 w 503621"/>
              <a:gd name="connsiteY3" fmla="*/ 3162467 h 31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621" h="3162467">
                <a:moveTo>
                  <a:pt x="215621" y="3162467"/>
                </a:moveTo>
                <a:lnTo>
                  <a:pt x="0" y="0"/>
                </a:lnTo>
                <a:lnTo>
                  <a:pt x="503621" y="3162467"/>
                </a:lnTo>
                <a:lnTo>
                  <a:pt x="215621" y="3162467"/>
                </a:lnTo>
                <a:close/>
              </a:path>
            </a:pathLst>
          </a:custGeom>
          <a:solidFill>
            <a:srgbClr val="FFC000">
              <a:alpha val="64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3748630-337D-2BB6-56CD-11F6126B6776}"/>
              </a:ext>
            </a:extLst>
          </p:cNvPr>
          <p:cNvGrpSpPr/>
          <p:nvPr/>
        </p:nvGrpSpPr>
        <p:grpSpPr>
          <a:xfrm rot="591555">
            <a:off x="7815010" y="2412638"/>
            <a:ext cx="2832185" cy="1489689"/>
            <a:chOff x="3142576" y="2723682"/>
            <a:chExt cx="3083811" cy="1622041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6056290-0609-4B3E-6ADE-5848FE2F2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3936842" y="2723682"/>
              <a:ext cx="1116124" cy="1622041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21F444D-F6F3-13CF-3888-D943923F7127}"/>
                </a:ext>
              </a:extLst>
            </p:cNvPr>
            <p:cNvSpPr txBox="1"/>
            <p:nvPr/>
          </p:nvSpPr>
          <p:spPr>
            <a:xfrm rot="21065182">
              <a:off x="3142576" y="3736020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 err="1">
                  <a:solidFill>
                    <a:schemeClr val="bg1"/>
                  </a:solidFill>
                  <a:effectLst>
                    <a:glow rad="139700">
                      <a:srgbClr val="00206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L.Male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56893B8-A91E-8B41-5BCF-F23B8CE5B42D}"/>
              </a:ext>
            </a:extLst>
          </p:cNvPr>
          <p:cNvGrpSpPr/>
          <p:nvPr/>
        </p:nvGrpSpPr>
        <p:grpSpPr>
          <a:xfrm rot="566866">
            <a:off x="6049249" y="3248405"/>
            <a:ext cx="2443376" cy="1489688"/>
            <a:chOff x="8371999" y="1811360"/>
            <a:chExt cx="2660459" cy="162204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17DF43A-9062-B77A-53AE-3FCDA2B3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9177508" y="1811360"/>
              <a:ext cx="1116124" cy="1622041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FE70D57-B100-69FF-2F51-B2027D6D9D75}"/>
                </a:ext>
              </a:extLst>
            </p:cNvPr>
            <p:cNvSpPr txBox="1"/>
            <p:nvPr/>
          </p:nvSpPr>
          <p:spPr>
            <a:xfrm rot="21065182">
              <a:off x="8371999" y="2939980"/>
              <a:ext cx="2660459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00823B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Pane Q.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823B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0C8AF01A-DDCD-6CD6-7396-E4F300CDD89A}"/>
              </a:ext>
            </a:extLst>
          </p:cNvPr>
          <p:cNvGrpSpPr/>
          <p:nvPr/>
        </p:nvGrpSpPr>
        <p:grpSpPr>
          <a:xfrm rot="2373906">
            <a:off x="2190239" y="4206257"/>
            <a:ext cx="2832185" cy="1494756"/>
            <a:chOff x="4782502" y="3896795"/>
            <a:chExt cx="3083811" cy="1627558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8FCA2B82-F787-84FF-5185-6C56170B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5638249" y="3896795"/>
              <a:ext cx="1116124" cy="1622041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0261221-4F8D-A893-635A-ACBFF61AC768}"/>
                </a:ext>
              </a:extLst>
            </p:cNvPr>
            <p:cNvSpPr txBox="1"/>
            <p:nvPr/>
          </p:nvSpPr>
          <p:spPr>
            <a:xfrm rot="19507999">
              <a:off x="4782502" y="5054486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 err="1">
                  <a:solidFill>
                    <a:schemeClr val="bg1"/>
                  </a:solidFill>
                  <a:effectLst>
                    <a:glow rad="139700">
                      <a:srgbClr val="7030A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R.Debito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7030A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C4977D23-8FF3-1AFE-D54F-6F7FBD2743B8}"/>
              </a:ext>
            </a:extLst>
          </p:cNvPr>
          <p:cNvGrpSpPr/>
          <p:nvPr/>
        </p:nvGrpSpPr>
        <p:grpSpPr>
          <a:xfrm rot="20681101">
            <a:off x="4783558" y="3915251"/>
            <a:ext cx="2832185" cy="1496301"/>
            <a:chOff x="4888368" y="1744615"/>
            <a:chExt cx="3083811" cy="1629241"/>
          </a:xfrm>
        </p:grpSpPr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AD8F8BC8-5AFF-D7E3-139A-F9F181E7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5638400" y="1744615"/>
              <a:ext cx="1116124" cy="1622040"/>
            </a:xfrm>
            <a:prstGeom prst="rect">
              <a:avLst/>
            </a:prstGeom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491289DD-A04E-5FAC-CD08-577699B97FD8}"/>
                </a:ext>
              </a:extLst>
            </p:cNvPr>
            <p:cNvSpPr txBox="1"/>
            <p:nvPr/>
          </p:nvSpPr>
          <p:spPr>
            <a:xfrm rot="918899">
              <a:off x="4888368" y="2903989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chemeClr val="accent6">
                        <a:lumMod val="50000"/>
                        <a:alpha val="86000"/>
                      </a:schemeClr>
                    </a:glow>
                  </a:effectLst>
                  <a:latin typeface="Franklin Gothic Demi" panose="020B0703020102020204" pitchFamily="34" charset="0"/>
                </a:rPr>
                <a:t>N. Tentazione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chemeClr val="accent6">
                      <a:lumMod val="50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DFFD275-B408-4E17-8BD9-F6C4FDFD2A11}"/>
              </a:ext>
            </a:extLst>
          </p:cNvPr>
          <p:cNvGrpSpPr/>
          <p:nvPr/>
        </p:nvGrpSpPr>
        <p:grpSpPr>
          <a:xfrm rot="449424">
            <a:off x="7180623" y="3590987"/>
            <a:ext cx="2832185" cy="1530359"/>
            <a:chOff x="4621531" y="1826767"/>
            <a:chExt cx="3083811" cy="166632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0960E2C-1769-5058-54EE-8E609151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5548929" y="1826767"/>
              <a:ext cx="1116124" cy="1622040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C24B622-D1B9-4D95-970D-9509C7FDA4A3}"/>
                </a:ext>
              </a:extLst>
            </p:cNvPr>
            <p:cNvSpPr txBox="1"/>
            <p:nvPr/>
          </p:nvSpPr>
          <p:spPr>
            <a:xfrm rot="21065182">
              <a:off x="4621531" y="3023224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7030A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C. a. Noi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7030A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7122718" y="44822"/>
            <a:ext cx="2674860" cy="1853176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7233320" y="300491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8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8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3805982" y="414018"/>
            <a:ext cx="1847207" cy="1686215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8304A7E1-1F8C-EDBE-58A2-66DD21A26702}"/>
              </a:ext>
            </a:extLst>
          </p:cNvPr>
          <p:cNvSpPr/>
          <p:nvPr/>
        </p:nvSpPr>
        <p:spPr>
          <a:xfrm rot="18115006" flipH="1" flipV="1">
            <a:off x="7229481" y="1475021"/>
            <a:ext cx="584300" cy="2301629"/>
          </a:xfrm>
          <a:custGeom>
            <a:avLst/>
            <a:gdLst>
              <a:gd name="connsiteX0" fmla="*/ 0 w 313176"/>
              <a:gd name="connsiteY0" fmla="*/ 2728018 h 2728018"/>
              <a:gd name="connsiteX1" fmla="*/ 156588 w 313176"/>
              <a:gd name="connsiteY1" fmla="*/ 0 h 2728018"/>
              <a:gd name="connsiteX2" fmla="*/ 313176 w 313176"/>
              <a:gd name="connsiteY2" fmla="*/ 2728018 h 2728018"/>
              <a:gd name="connsiteX3" fmla="*/ 0 w 313176"/>
              <a:gd name="connsiteY3" fmla="*/ 2728018 h 2728018"/>
              <a:gd name="connsiteX0" fmla="*/ 271124 w 584300"/>
              <a:gd name="connsiteY0" fmla="*/ 2301629 h 2301629"/>
              <a:gd name="connsiteX1" fmla="*/ 0 w 584300"/>
              <a:gd name="connsiteY1" fmla="*/ 0 h 2301629"/>
              <a:gd name="connsiteX2" fmla="*/ 584300 w 584300"/>
              <a:gd name="connsiteY2" fmla="*/ 2301629 h 2301629"/>
              <a:gd name="connsiteX3" fmla="*/ 271124 w 584300"/>
              <a:gd name="connsiteY3" fmla="*/ 2301629 h 230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300" h="2301629">
                <a:moveTo>
                  <a:pt x="271124" y="2301629"/>
                </a:moveTo>
                <a:lnTo>
                  <a:pt x="0" y="0"/>
                </a:lnTo>
                <a:lnTo>
                  <a:pt x="584300" y="2301629"/>
                </a:lnTo>
                <a:lnTo>
                  <a:pt x="271124" y="2301629"/>
                </a:lnTo>
                <a:close/>
              </a:path>
            </a:pathLst>
          </a:custGeom>
          <a:solidFill>
            <a:srgbClr val="FF0000">
              <a:alpha val="63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294FD777-3707-F25F-F87D-6E919A204BA3}"/>
              </a:ext>
            </a:extLst>
          </p:cNvPr>
          <p:cNvSpPr/>
          <p:nvPr/>
        </p:nvSpPr>
        <p:spPr>
          <a:xfrm rot="20256313" flipH="1" flipV="1">
            <a:off x="6597643" y="1921352"/>
            <a:ext cx="288000" cy="1763850"/>
          </a:xfrm>
          <a:custGeom>
            <a:avLst/>
            <a:gdLst>
              <a:gd name="connsiteX0" fmla="*/ 0 w 288000"/>
              <a:gd name="connsiteY0" fmla="*/ 2145031 h 2145031"/>
              <a:gd name="connsiteX1" fmla="*/ 144000 w 288000"/>
              <a:gd name="connsiteY1" fmla="*/ 0 h 2145031"/>
              <a:gd name="connsiteX2" fmla="*/ 288000 w 288000"/>
              <a:gd name="connsiteY2" fmla="*/ 2145031 h 2145031"/>
              <a:gd name="connsiteX3" fmla="*/ 0 w 288000"/>
              <a:gd name="connsiteY3" fmla="*/ 2145031 h 2145031"/>
              <a:gd name="connsiteX0" fmla="*/ 0 w 288000"/>
              <a:gd name="connsiteY0" fmla="*/ 1763850 h 1763850"/>
              <a:gd name="connsiteX1" fmla="*/ 261104 w 288000"/>
              <a:gd name="connsiteY1" fmla="*/ 0 h 1763850"/>
              <a:gd name="connsiteX2" fmla="*/ 288000 w 288000"/>
              <a:gd name="connsiteY2" fmla="*/ 1763850 h 1763850"/>
              <a:gd name="connsiteX3" fmla="*/ 0 w 288000"/>
              <a:gd name="connsiteY3" fmla="*/ 1763850 h 17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" h="1763850">
                <a:moveTo>
                  <a:pt x="0" y="1763850"/>
                </a:moveTo>
                <a:lnTo>
                  <a:pt x="261104" y="0"/>
                </a:lnTo>
                <a:lnTo>
                  <a:pt x="288000" y="1763850"/>
                </a:lnTo>
                <a:lnTo>
                  <a:pt x="0" y="1763850"/>
                </a:lnTo>
                <a:close/>
              </a:path>
            </a:pathLst>
          </a:custGeom>
          <a:solidFill>
            <a:srgbClr val="FF0000">
              <a:alpha val="63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riangolo isoscele 54">
            <a:extLst>
              <a:ext uri="{FF2B5EF4-FFF2-40B4-BE49-F238E27FC236}">
                <a16:creationId xmlns:a16="http://schemas.microsoft.com/office/drawing/2014/main" id="{6054895E-328A-51B1-0EAD-CCD890147166}"/>
              </a:ext>
            </a:extLst>
          </p:cNvPr>
          <p:cNvSpPr/>
          <p:nvPr/>
        </p:nvSpPr>
        <p:spPr>
          <a:xfrm rot="19371980" flipH="1" flipV="1">
            <a:off x="7077134" y="1590327"/>
            <a:ext cx="503621" cy="3162467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215621 w 503621"/>
              <a:gd name="connsiteY0" fmla="*/ 3162467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215621 w 503621"/>
              <a:gd name="connsiteY3" fmla="*/ 3162467 h 31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621" h="3162467">
                <a:moveTo>
                  <a:pt x="215621" y="3162467"/>
                </a:moveTo>
                <a:lnTo>
                  <a:pt x="0" y="0"/>
                </a:lnTo>
                <a:lnTo>
                  <a:pt x="503621" y="3162467"/>
                </a:lnTo>
                <a:lnTo>
                  <a:pt x="215621" y="3162467"/>
                </a:lnTo>
                <a:close/>
              </a:path>
            </a:pathLst>
          </a:custGeom>
          <a:solidFill>
            <a:srgbClr val="FF0000">
              <a:alpha val="63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C69B62BE-91F7-432A-415B-D710331A9877}"/>
              </a:ext>
            </a:extLst>
          </p:cNvPr>
          <p:cNvSpPr/>
          <p:nvPr/>
        </p:nvSpPr>
        <p:spPr>
          <a:xfrm flipV="1">
            <a:off x="4497277" y="2652923"/>
            <a:ext cx="327390" cy="1181623"/>
          </a:xfrm>
          <a:custGeom>
            <a:avLst/>
            <a:gdLst>
              <a:gd name="connsiteX0" fmla="*/ 0 w 327390"/>
              <a:gd name="connsiteY0" fmla="*/ 2697156 h 2697156"/>
              <a:gd name="connsiteX1" fmla="*/ 163695 w 327390"/>
              <a:gd name="connsiteY1" fmla="*/ 0 h 2697156"/>
              <a:gd name="connsiteX2" fmla="*/ 327390 w 327390"/>
              <a:gd name="connsiteY2" fmla="*/ 2697156 h 2697156"/>
              <a:gd name="connsiteX3" fmla="*/ 0 w 327390"/>
              <a:gd name="connsiteY3" fmla="*/ 2697156 h 2697156"/>
              <a:gd name="connsiteX0" fmla="*/ 0 w 327390"/>
              <a:gd name="connsiteY0" fmla="*/ 1357306 h 1357306"/>
              <a:gd name="connsiteX1" fmla="*/ 170045 w 327390"/>
              <a:gd name="connsiteY1" fmla="*/ 0 h 1357306"/>
              <a:gd name="connsiteX2" fmla="*/ 327390 w 327390"/>
              <a:gd name="connsiteY2" fmla="*/ 1357306 h 1357306"/>
              <a:gd name="connsiteX3" fmla="*/ 0 w 327390"/>
              <a:gd name="connsiteY3" fmla="*/ 1357306 h 1357306"/>
              <a:gd name="connsiteX0" fmla="*/ 0 w 327390"/>
              <a:gd name="connsiteY0" fmla="*/ 1181623 h 1181623"/>
              <a:gd name="connsiteX1" fmla="*/ 167928 w 327390"/>
              <a:gd name="connsiteY1" fmla="*/ 0 h 1181623"/>
              <a:gd name="connsiteX2" fmla="*/ 327390 w 327390"/>
              <a:gd name="connsiteY2" fmla="*/ 1181623 h 1181623"/>
              <a:gd name="connsiteX3" fmla="*/ 0 w 327390"/>
              <a:gd name="connsiteY3" fmla="*/ 1181623 h 118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390" h="1181623">
                <a:moveTo>
                  <a:pt x="0" y="1181623"/>
                </a:moveTo>
                <a:lnTo>
                  <a:pt x="167928" y="0"/>
                </a:lnTo>
                <a:lnTo>
                  <a:pt x="327390" y="1181623"/>
                </a:lnTo>
                <a:lnTo>
                  <a:pt x="0" y="1181623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riangolo isoscele 54">
            <a:extLst>
              <a:ext uri="{FF2B5EF4-FFF2-40B4-BE49-F238E27FC236}">
                <a16:creationId xmlns:a16="http://schemas.microsoft.com/office/drawing/2014/main" id="{D08D4D5D-A198-A9C2-DAAB-5ED8B2BA59B3}"/>
              </a:ext>
            </a:extLst>
          </p:cNvPr>
          <p:cNvSpPr/>
          <p:nvPr/>
        </p:nvSpPr>
        <p:spPr>
          <a:xfrm rot="673722" flipV="1">
            <a:off x="3920482" y="2669005"/>
            <a:ext cx="705321" cy="1676456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215621 w 503621"/>
              <a:gd name="connsiteY0" fmla="*/ 3162467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215621 w 503621"/>
              <a:gd name="connsiteY3" fmla="*/ 3162467 h 3162467"/>
              <a:gd name="connsiteX0" fmla="*/ 319473 w 607473"/>
              <a:gd name="connsiteY0" fmla="*/ 3059138 h 3059138"/>
              <a:gd name="connsiteX1" fmla="*/ 0 w 607473"/>
              <a:gd name="connsiteY1" fmla="*/ 1 h 3059138"/>
              <a:gd name="connsiteX2" fmla="*/ 607473 w 607473"/>
              <a:gd name="connsiteY2" fmla="*/ 3059138 h 3059138"/>
              <a:gd name="connsiteX3" fmla="*/ 319473 w 607473"/>
              <a:gd name="connsiteY3" fmla="*/ 3059138 h 305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473" h="3059138">
                <a:moveTo>
                  <a:pt x="319473" y="3059138"/>
                </a:moveTo>
                <a:lnTo>
                  <a:pt x="0" y="1"/>
                </a:lnTo>
                <a:lnTo>
                  <a:pt x="607473" y="3059138"/>
                </a:lnTo>
                <a:lnTo>
                  <a:pt x="319473" y="3059138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Triangolo isoscele 52">
            <a:extLst>
              <a:ext uri="{FF2B5EF4-FFF2-40B4-BE49-F238E27FC236}">
                <a16:creationId xmlns:a16="http://schemas.microsoft.com/office/drawing/2014/main" id="{4C81F632-2865-D2D6-0947-938265C21D83}"/>
              </a:ext>
            </a:extLst>
          </p:cNvPr>
          <p:cNvSpPr/>
          <p:nvPr/>
        </p:nvSpPr>
        <p:spPr>
          <a:xfrm rot="20147199" flipV="1">
            <a:off x="4899518" y="2583103"/>
            <a:ext cx="311506" cy="1790084"/>
          </a:xfrm>
          <a:prstGeom prst="triangl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270485D-E1F4-1E4A-BE53-7466D2B22C4E}"/>
              </a:ext>
            </a:extLst>
          </p:cNvPr>
          <p:cNvGrpSpPr/>
          <p:nvPr/>
        </p:nvGrpSpPr>
        <p:grpSpPr>
          <a:xfrm>
            <a:off x="-547286" y="2436478"/>
            <a:ext cx="2369010" cy="1489689"/>
            <a:chOff x="8217712" y="3880876"/>
            <a:chExt cx="2579486" cy="1622041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B96FC7D-CD99-B3ED-A624-DF5BC65FF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8919190" y="3880876"/>
              <a:ext cx="1116124" cy="1622041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15F9E2B6-23A1-F3D1-C464-4E05FC0E74A2}"/>
                </a:ext>
              </a:extLst>
            </p:cNvPr>
            <p:cNvSpPr txBox="1"/>
            <p:nvPr/>
          </p:nvSpPr>
          <p:spPr>
            <a:xfrm rot="21065182">
              <a:off x="8217712" y="4987102"/>
              <a:ext cx="2579486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0070C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nei Cieli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70C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1D296757-EACE-288F-6E83-5426DE24B016}"/>
              </a:ext>
            </a:extLst>
          </p:cNvPr>
          <p:cNvGrpSpPr/>
          <p:nvPr/>
        </p:nvGrpSpPr>
        <p:grpSpPr>
          <a:xfrm>
            <a:off x="704219" y="3020489"/>
            <a:ext cx="2832185" cy="1521128"/>
            <a:chOff x="1068198" y="3839767"/>
            <a:chExt cx="3083811" cy="1656273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DC28D17-1928-981B-619C-FFD3922D4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2081207" y="3839767"/>
              <a:ext cx="1116124" cy="162204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E7E953C-FC64-FE4D-F91F-462FD4C97DAF}"/>
                </a:ext>
              </a:extLst>
            </p:cNvPr>
            <p:cNvSpPr txBox="1"/>
            <p:nvPr/>
          </p:nvSpPr>
          <p:spPr>
            <a:xfrm rot="21065182">
              <a:off x="1068198" y="5026173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00206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Venga Regno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B0A3B20A-A940-242F-9238-2EE573E6062F}"/>
              </a:ext>
            </a:extLst>
          </p:cNvPr>
          <p:cNvGrpSpPr/>
          <p:nvPr/>
        </p:nvGrpSpPr>
        <p:grpSpPr>
          <a:xfrm rot="513883">
            <a:off x="3369475" y="3623066"/>
            <a:ext cx="2832185" cy="1490177"/>
            <a:chOff x="6549943" y="2794858"/>
            <a:chExt cx="3083811" cy="162257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6DE18CA-357F-EA82-7B2F-5794D62B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flipH="1">
              <a:off x="7375426" y="2794858"/>
              <a:ext cx="1116124" cy="1622041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74ED25B-DC70-0B9C-9867-D645BA622160}"/>
                </a:ext>
              </a:extLst>
            </p:cNvPr>
            <p:cNvSpPr txBox="1"/>
            <p:nvPr/>
          </p:nvSpPr>
          <p:spPr>
            <a:xfrm rot="21065182">
              <a:off x="6549943" y="3947563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rgbClr val="C0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Tua Volontà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rgbClr val="C0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3" name="Triangolo isoscele 2">
            <a:extLst>
              <a:ext uri="{FF2B5EF4-FFF2-40B4-BE49-F238E27FC236}">
                <a16:creationId xmlns:a16="http://schemas.microsoft.com/office/drawing/2014/main" id="{5640D9A8-EAAB-364B-954E-E29C2F66F517}"/>
              </a:ext>
            </a:extLst>
          </p:cNvPr>
          <p:cNvSpPr/>
          <p:nvPr/>
        </p:nvSpPr>
        <p:spPr>
          <a:xfrm rot="3697773" flipV="1">
            <a:off x="1833002" y="1370076"/>
            <a:ext cx="131178" cy="2623340"/>
          </a:xfrm>
          <a:custGeom>
            <a:avLst/>
            <a:gdLst>
              <a:gd name="connsiteX0" fmla="*/ 0 w 262356"/>
              <a:gd name="connsiteY0" fmla="*/ 2623340 h 2623340"/>
              <a:gd name="connsiteX1" fmla="*/ 131178 w 262356"/>
              <a:gd name="connsiteY1" fmla="*/ 0 h 2623340"/>
              <a:gd name="connsiteX2" fmla="*/ 262356 w 262356"/>
              <a:gd name="connsiteY2" fmla="*/ 2623340 h 2623340"/>
              <a:gd name="connsiteX3" fmla="*/ 0 w 262356"/>
              <a:gd name="connsiteY3" fmla="*/ 2623340 h 2623340"/>
              <a:gd name="connsiteX0" fmla="*/ 0 w 131178"/>
              <a:gd name="connsiteY0" fmla="*/ 2623340 h 2623340"/>
              <a:gd name="connsiteX1" fmla="*/ 131178 w 131178"/>
              <a:gd name="connsiteY1" fmla="*/ 0 h 2623340"/>
              <a:gd name="connsiteX2" fmla="*/ 125576 w 131178"/>
              <a:gd name="connsiteY2" fmla="*/ 2610604 h 2623340"/>
              <a:gd name="connsiteX3" fmla="*/ 0 w 131178"/>
              <a:gd name="connsiteY3" fmla="*/ 2623340 h 262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178" h="2623340">
                <a:moveTo>
                  <a:pt x="0" y="2623340"/>
                </a:moveTo>
                <a:lnTo>
                  <a:pt x="131178" y="0"/>
                </a:lnTo>
                <a:cubicBezTo>
                  <a:pt x="129311" y="870201"/>
                  <a:pt x="127443" y="1740403"/>
                  <a:pt x="125576" y="2610604"/>
                </a:cubicBezTo>
                <a:lnTo>
                  <a:pt x="0" y="2623340"/>
                </a:lnTo>
                <a:close/>
              </a:path>
            </a:pathLst>
          </a:custGeom>
          <a:solidFill>
            <a:srgbClr val="FF9900">
              <a:alpha val="8078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riangolo isoscele 54">
            <a:extLst>
              <a:ext uri="{FF2B5EF4-FFF2-40B4-BE49-F238E27FC236}">
                <a16:creationId xmlns:a16="http://schemas.microsoft.com/office/drawing/2014/main" id="{8ADE315D-B3DA-371E-EF4F-6BC5804F338F}"/>
              </a:ext>
            </a:extLst>
          </p:cNvPr>
          <p:cNvSpPr/>
          <p:nvPr/>
        </p:nvSpPr>
        <p:spPr>
          <a:xfrm rot="2469055" flipV="1">
            <a:off x="1749763" y="1738610"/>
            <a:ext cx="350786" cy="2941746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215621 w 503621"/>
              <a:gd name="connsiteY0" fmla="*/ 3162467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215621 w 503621"/>
              <a:gd name="connsiteY3" fmla="*/ 3162467 h 3162467"/>
              <a:gd name="connsiteX0" fmla="*/ 215621 w 346069"/>
              <a:gd name="connsiteY0" fmla="*/ 3162467 h 3162467"/>
              <a:gd name="connsiteX1" fmla="*/ 0 w 346069"/>
              <a:gd name="connsiteY1" fmla="*/ 0 h 3162467"/>
              <a:gd name="connsiteX2" fmla="*/ 346069 w 346069"/>
              <a:gd name="connsiteY2" fmla="*/ 3151440 h 3162467"/>
              <a:gd name="connsiteX3" fmla="*/ 215621 w 346069"/>
              <a:gd name="connsiteY3" fmla="*/ 3162467 h 31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069" h="3162467">
                <a:moveTo>
                  <a:pt x="215621" y="3162467"/>
                </a:moveTo>
                <a:lnTo>
                  <a:pt x="0" y="0"/>
                </a:lnTo>
                <a:lnTo>
                  <a:pt x="346069" y="3151440"/>
                </a:lnTo>
                <a:lnTo>
                  <a:pt x="215621" y="3162467"/>
                </a:lnTo>
                <a:close/>
              </a:path>
            </a:pathLst>
          </a:custGeom>
          <a:solidFill>
            <a:srgbClr val="FF9900">
              <a:alpha val="8078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Triangolo isoscele 57">
            <a:extLst>
              <a:ext uri="{FF2B5EF4-FFF2-40B4-BE49-F238E27FC236}">
                <a16:creationId xmlns:a16="http://schemas.microsoft.com/office/drawing/2014/main" id="{836954E5-A37D-752B-8F1B-E3F33E63C337}"/>
              </a:ext>
            </a:extLst>
          </p:cNvPr>
          <p:cNvSpPr/>
          <p:nvPr/>
        </p:nvSpPr>
        <p:spPr>
          <a:xfrm rot="1659329" flipV="1">
            <a:off x="2546669" y="2070551"/>
            <a:ext cx="179618" cy="1364733"/>
          </a:xfrm>
          <a:custGeom>
            <a:avLst/>
            <a:gdLst>
              <a:gd name="connsiteX0" fmla="*/ 0 w 351760"/>
              <a:gd name="connsiteY0" fmla="*/ 1364733 h 1364733"/>
              <a:gd name="connsiteX1" fmla="*/ 175880 w 351760"/>
              <a:gd name="connsiteY1" fmla="*/ 0 h 1364733"/>
              <a:gd name="connsiteX2" fmla="*/ 351760 w 351760"/>
              <a:gd name="connsiteY2" fmla="*/ 1364733 h 1364733"/>
              <a:gd name="connsiteX3" fmla="*/ 0 w 351760"/>
              <a:gd name="connsiteY3" fmla="*/ 1364733 h 1364733"/>
              <a:gd name="connsiteX0" fmla="*/ 0 w 179618"/>
              <a:gd name="connsiteY0" fmla="*/ 1364733 h 1364733"/>
              <a:gd name="connsiteX1" fmla="*/ 175880 w 179618"/>
              <a:gd name="connsiteY1" fmla="*/ 0 h 1364733"/>
              <a:gd name="connsiteX2" fmla="*/ 179618 w 179618"/>
              <a:gd name="connsiteY2" fmla="*/ 1355777 h 1364733"/>
              <a:gd name="connsiteX3" fmla="*/ 0 w 179618"/>
              <a:gd name="connsiteY3" fmla="*/ 1364733 h 13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618" h="1364733">
                <a:moveTo>
                  <a:pt x="0" y="1364733"/>
                </a:moveTo>
                <a:lnTo>
                  <a:pt x="175880" y="0"/>
                </a:lnTo>
                <a:lnTo>
                  <a:pt x="179618" y="1355777"/>
                </a:lnTo>
                <a:lnTo>
                  <a:pt x="0" y="1364733"/>
                </a:lnTo>
                <a:close/>
              </a:path>
            </a:pathLst>
          </a:custGeom>
          <a:solidFill>
            <a:srgbClr val="FF9900">
              <a:alpha val="8078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0461E87-C32D-4242-BC30-AB37D00CCE2F}"/>
              </a:ext>
            </a:extLst>
          </p:cNvPr>
          <p:cNvGrpSpPr/>
          <p:nvPr/>
        </p:nvGrpSpPr>
        <p:grpSpPr>
          <a:xfrm>
            <a:off x="1596874" y="1144598"/>
            <a:ext cx="2832185" cy="1489689"/>
            <a:chOff x="1441869" y="1761645"/>
            <a:chExt cx="3083811" cy="162204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9E859B6-5705-B228-2098-F9FE2E5F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>
              <a:off x="2274258" y="1761645"/>
              <a:ext cx="1116124" cy="1622041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9A393D-14F0-4A47-BF01-6681162FB231}"/>
                </a:ext>
              </a:extLst>
            </p:cNvPr>
            <p:cNvSpPr txBox="1"/>
            <p:nvPr/>
          </p:nvSpPr>
          <p:spPr>
            <a:xfrm rot="21065182">
              <a:off x="1441869" y="2887061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chemeClr val="accent4">
                        <a:lumMod val="75000"/>
                        <a:alpha val="86000"/>
                      </a:schemeClr>
                    </a:glow>
                  </a:effectLst>
                  <a:latin typeface="Franklin Gothic Demi" panose="020B0703020102020204" pitchFamily="34" charset="0"/>
                </a:rPr>
                <a:t>Padre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chemeClr val="accent4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59" name="Triangolo isoscele 58">
            <a:extLst>
              <a:ext uri="{FF2B5EF4-FFF2-40B4-BE49-F238E27FC236}">
                <a16:creationId xmlns:a16="http://schemas.microsoft.com/office/drawing/2014/main" id="{9E3E16A5-ECE3-B576-31D0-7DA8406A87E3}"/>
              </a:ext>
            </a:extLst>
          </p:cNvPr>
          <p:cNvSpPr/>
          <p:nvPr/>
        </p:nvSpPr>
        <p:spPr>
          <a:xfrm flipV="1">
            <a:off x="4651715" y="2639858"/>
            <a:ext cx="155940" cy="1201574"/>
          </a:xfrm>
          <a:custGeom>
            <a:avLst/>
            <a:gdLst>
              <a:gd name="connsiteX0" fmla="*/ 0 w 327390"/>
              <a:gd name="connsiteY0" fmla="*/ 2697156 h 2697156"/>
              <a:gd name="connsiteX1" fmla="*/ 163695 w 327390"/>
              <a:gd name="connsiteY1" fmla="*/ 0 h 2697156"/>
              <a:gd name="connsiteX2" fmla="*/ 327390 w 327390"/>
              <a:gd name="connsiteY2" fmla="*/ 2697156 h 2697156"/>
              <a:gd name="connsiteX3" fmla="*/ 0 w 327390"/>
              <a:gd name="connsiteY3" fmla="*/ 2697156 h 2697156"/>
              <a:gd name="connsiteX0" fmla="*/ 9872 w 163695"/>
              <a:gd name="connsiteY0" fmla="*/ 2722556 h 2722556"/>
              <a:gd name="connsiteX1" fmla="*/ 0 w 163695"/>
              <a:gd name="connsiteY1" fmla="*/ 0 h 2722556"/>
              <a:gd name="connsiteX2" fmla="*/ 163695 w 163695"/>
              <a:gd name="connsiteY2" fmla="*/ 2697156 h 2722556"/>
              <a:gd name="connsiteX3" fmla="*/ 9872 w 163695"/>
              <a:gd name="connsiteY3" fmla="*/ 2722556 h 2722556"/>
              <a:gd name="connsiteX0" fmla="*/ 185 w 154008"/>
              <a:gd name="connsiteY0" fmla="*/ 1201574 h 1201574"/>
              <a:gd name="connsiteX1" fmla="*/ 35580 w 154008"/>
              <a:gd name="connsiteY1" fmla="*/ 0 h 1201574"/>
              <a:gd name="connsiteX2" fmla="*/ 154008 w 154008"/>
              <a:gd name="connsiteY2" fmla="*/ 1176174 h 1201574"/>
              <a:gd name="connsiteX3" fmla="*/ 185 w 154008"/>
              <a:gd name="connsiteY3" fmla="*/ 1201574 h 1201574"/>
              <a:gd name="connsiteX0" fmla="*/ 185 w 154008"/>
              <a:gd name="connsiteY0" fmla="*/ 1201574 h 1201574"/>
              <a:gd name="connsiteX1" fmla="*/ 35580 w 154008"/>
              <a:gd name="connsiteY1" fmla="*/ 0 h 1201574"/>
              <a:gd name="connsiteX2" fmla="*/ 154008 w 154008"/>
              <a:gd name="connsiteY2" fmla="*/ 1176174 h 1201574"/>
              <a:gd name="connsiteX3" fmla="*/ 185 w 154008"/>
              <a:gd name="connsiteY3" fmla="*/ 1201574 h 1201574"/>
              <a:gd name="connsiteX0" fmla="*/ 0 w 153823"/>
              <a:gd name="connsiteY0" fmla="*/ 1201574 h 1201574"/>
              <a:gd name="connsiteX1" fmla="*/ 35395 w 153823"/>
              <a:gd name="connsiteY1" fmla="*/ 0 h 1201574"/>
              <a:gd name="connsiteX2" fmla="*/ 153823 w 153823"/>
              <a:gd name="connsiteY2" fmla="*/ 1176174 h 1201574"/>
              <a:gd name="connsiteX3" fmla="*/ 0 w 153823"/>
              <a:gd name="connsiteY3" fmla="*/ 1201574 h 1201574"/>
              <a:gd name="connsiteX0" fmla="*/ 0 w 153823"/>
              <a:gd name="connsiteY0" fmla="*/ 1201574 h 1201574"/>
              <a:gd name="connsiteX1" fmla="*/ 35395 w 153823"/>
              <a:gd name="connsiteY1" fmla="*/ 0 h 1201574"/>
              <a:gd name="connsiteX2" fmla="*/ 153823 w 153823"/>
              <a:gd name="connsiteY2" fmla="*/ 1176174 h 1201574"/>
              <a:gd name="connsiteX3" fmla="*/ 0 w 153823"/>
              <a:gd name="connsiteY3" fmla="*/ 1201574 h 1201574"/>
              <a:gd name="connsiteX0" fmla="*/ 0 w 153823"/>
              <a:gd name="connsiteY0" fmla="*/ 1201574 h 1201574"/>
              <a:gd name="connsiteX1" fmla="*/ 35395 w 153823"/>
              <a:gd name="connsiteY1" fmla="*/ 0 h 1201574"/>
              <a:gd name="connsiteX2" fmla="*/ 153823 w 153823"/>
              <a:gd name="connsiteY2" fmla="*/ 1176174 h 1201574"/>
              <a:gd name="connsiteX3" fmla="*/ 0 w 153823"/>
              <a:gd name="connsiteY3" fmla="*/ 1201574 h 1201574"/>
              <a:gd name="connsiteX0" fmla="*/ 0 w 179223"/>
              <a:gd name="connsiteY0" fmla="*/ 1201574 h 1201574"/>
              <a:gd name="connsiteX1" fmla="*/ 35395 w 179223"/>
              <a:gd name="connsiteY1" fmla="*/ 0 h 1201574"/>
              <a:gd name="connsiteX2" fmla="*/ 179223 w 179223"/>
              <a:gd name="connsiteY2" fmla="*/ 1176174 h 1201574"/>
              <a:gd name="connsiteX3" fmla="*/ 0 w 179223"/>
              <a:gd name="connsiteY3" fmla="*/ 1201574 h 1201574"/>
              <a:gd name="connsiteX0" fmla="*/ 0 w 155940"/>
              <a:gd name="connsiteY0" fmla="*/ 1201574 h 1201574"/>
              <a:gd name="connsiteX1" fmla="*/ 12112 w 155940"/>
              <a:gd name="connsiteY1" fmla="*/ 0 h 1201574"/>
              <a:gd name="connsiteX2" fmla="*/ 155940 w 155940"/>
              <a:gd name="connsiteY2" fmla="*/ 1176174 h 1201574"/>
              <a:gd name="connsiteX3" fmla="*/ 0 w 155940"/>
              <a:gd name="connsiteY3" fmla="*/ 1201574 h 1201574"/>
              <a:gd name="connsiteX0" fmla="*/ 0 w 155940"/>
              <a:gd name="connsiteY0" fmla="*/ 1201574 h 1201574"/>
              <a:gd name="connsiteX1" fmla="*/ 12112 w 155940"/>
              <a:gd name="connsiteY1" fmla="*/ 0 h 1201574"/>
              <a:gd name="connsiteX2" fmla="*/ 155940 w 155940"/>
              <a:gd name="connsiteY2" fmla="*/ 1176174 h 1201574"/>
              <a:gd name="connsiteX3" fmla="*/ 0 w 155940"/>
              <a:gd name="connsiteY3" fmla="*/ 1201574 h 12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940" h="1201574">
                <a:moveTo>
                  <a:pt x="0" y="1201574"/>
                </a:moveTo>
                <a:cubicBezTo>
                  <a:pt x="13642" y="33706"/>
                  <a:pt x="-5764" y="951969"/>
                  <a:pt x="12112" y="0"/>
                </a:cubicBezTo>
                <a:lnTo>
                  <a:pt x="155940" y="1176174"/>
                </a:lnTo>
                <a:lnTo>
                  <a:pt x="0" y="1201574"/>
                </a:lnTo>
                <a:close/>
              </a:path>
            </a:pathLst>
          </a:custGeom>
          <a:solidFill>
            <a:srgbClr val="00B050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riangolo isoscele 54">
            <a:extLst>
              <a:ext uri="{FF2B5EF4-FFF2-40B4-BE49-F238E27FC236}">
                <a16:creationId xmlns:a16="http://schemas.microsoft.com/office/drawing/2014/main" id="{7A67E8C2-DF1C-CCAE-8F01-1EB234C85453}"/>
              </a:ext>
            </a:extLst>
          </p:cNvPr>
          <p:cNvSpPr/>
          <p:nvPr/>
        </p:nvSpPr>
        <p:spPr>
          <a:xfrm rot="673722" flipV="1">
            <a:off x="3908146" y="2711339"/>
            <a:ext cx="706338" cy="1613357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215621 w 503621"/>
              <a:gd name="connsiteY0" fmla="*/ 3162467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215621 w 503621"/>
              <a:gd name="connsiteY3" fmla="*/ 3162467 h 3162467"/>
              <a:gd name="connsiteX0" fmla="*/ 351467 w 503621"/>
              <a:gd name="connsiteY0" fmla="*/ 3140849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351467 w 503621"/>
              <a:gd name="connsiteY3" fmla="*/ 3140849 h 3162467"/>
              <a:gd name="connsiteX0" fmla="*/ 456195 w 608349"/>
              <a:gd name="connsiteY0" fmla="*/ 2922379 h 2943997"/>
              <a:gd name="connsiteX1" fmla="*/ 0 w 608349"/>
              <a:gd name="connsiteY1" fmla="*/ 0 h 2943997"/>
              <a:gd name="connsiteX2" fmla="*/ 608349 w 608349"/>
              <a:gd name="connsiteY2" fmla="*/ 2943997 h 2943997"/>
              <a:gd name="connsiteX3" fmla="*/ 456195 w 608349"/>
              <a:gd name="connsiteY3" fmla="*/ 2922379 h 29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349" h="2943997">
                <a:moveTo>
                  <a:pt x="456195" y="2922379"/>
                </a:moveTo>
                <a:lnTo>
                  <a:pt x="0" y="0"/>
                </a:lnTo>
                <a:lnTo>
                  <a:pt x="608349" y="2943997"/>
                </a:lnTo>
                <a:lnTo>
                  <a:pt x="456195" y="2922379"/>
                </a:lnTo>
                <a:close/>
              </a:path>
            </a:pathLst>
          </a:custGeom>
          <a:solidFill>
            <a:srgbClr val="00B050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Triangolo isoscele 60">
            <a:extLst>
              <a:ext uri="{FF2B5EF4-FFF2-40B4-BE49-F238E27FC236}">
                <a16:creationId xmlns:a16="http://schemas.microsoft.com/office/drawing/2014/main" id="{913A7051-BDF1-2852-3B3A-01E327145E64}"/>
              </a:ext>
            </a:extLst>
          </p:cNvPr>
          <p:cNvSpPr/>
          <p:nvPr/>
        </p:nvSpPr>
        <p:spPr>
          <a:xfrm rot="20147199" flipV="1">
            <a:off x="5071757" y="2606919"/>
            <a:ext cx="165773" cy="1794174"/>
          </a:xfrm>
          <a:custGeom>
            <a:avLst/>
            <a:gdLst>
              <a:gd name="connsiteX0" fmla="*/ 0 w 311506"/>
              <a:gd name="connsiteY0" fmla="*/ 1790084 h 1790084"/>
              <a:gd name="connsiteX1" fmla="*/ 155753 w 311506"/>
              <a:gd name="connsiteY1" fmla="*/ 0 h 1790084"/>
              <a:gd name="connsiteX2" fmla="*/ 311506 w 311506"/>
              <a:gd name="connsiteY2" fmla="*/ 1790084 h 1790084"/>
              <a:gd name="connsiteX3" fmla="*/ 0 w 311506"/>
              <a:gd name="connsiteY3" fmla="*/ 1790084 h 1790084"/>
              <a:gd name="connsiteX0" fmla="*/ 0 w 165773"/>
              <a:gd name="connsiteY0" fmla="*/ 1794174 h 1794174"/>
              <a:gd name="connsiteX1" fmla="*/ 10020 w 165773"/>
              <a:gd name="connsiteY1" fmla="*/ 0 h 1794174"/>
              <a:gd name="connsiteX2" fmla="*/ 165773 w 165773"/>
              <a:gd name="connsiteY2" fmla="*/ 1790084 h 1794174"/>
              <a:gd name="connsiteX3" fmla="*/ 0 w 165773"/>
              <a:gd name="connsiteY3" fmla="*/ 1794174 h 179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73" h="1794174">
                <a:moveTo>
                  <a:pt x="0" y="1794174"/>
                </a:moveTo>
                <a:lnTo>
                  <a:pt x="10020" y="0"/>
                </a:lnTo>
                <a:lnTo>
                  <a:pt x="165773" y="1790084"/>
                </a:lnTo>
                <a:lnTo>
                  <a:pt x="0" y="1794174"/>
                </a:lnTo>
                <a:close/>
              </a:path>
            </a:pathLst>
          </a:custGeom>
          <a:solidFill>
            <a:srgbClr val="00B050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D05D1A-2827-936F-C5EC-DAAA394E0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>
            <a:off x="4111547" y="1631445"/>
            <a:ext cx="1025053" cy="1489689"/>
          </a:xfrm>
          <a:prstGeom prst="rect">
            <a:avLst/>
          </a:prstGeom>
        </p:spPr>
      </p:pic>
      <p:sp>
        <p:nvSpPr>
          <p:cNvPr id="62" name="Triangolo isoscele 61">
            <a:extLst>
              <a:ext uri="{FF2B5EF4-FFF2-40B4-BE49-F238E27FC236}">
                <a16:creationId xmlns:a16="http://schemas.microsoft.com/office/drawing/2014/main" id="{AA59210F-2C1B-11B7-E2A4-F8EBE25E5EA3}"/>
              </a:ext>
            </a:extLst>
          </p:cNvPr>
          <p:cNvSpPr/>
          <p:nvPr/>
        </p:nvSpPr>
        <p:spPr>
          <a:xfrm rot="18115006" flipH="1" flipV="1">
            <a:off x="7293615" y="1467244"/>
            <a:ext cx="375083" cy="2109642"/>
          </a:xfrm>
          <a:custGeom>
            <a:avLst/>
            <a:gdLst>
              <a:gd name="connsiteX0" fmla="*/ 0 w 313176"/>
              <a:gd name="connsiteY0" fmla="*/ 2728018 h 2728018"/>
              <a:gd name="connsiteX1" fmla="*/ 156588 w 313176"/>
              <a:gd name="connsiteY1" fmla="*/ 0 h 2728018"/>
              <a:gd name="connsiteX2" fmla="*/ 313176 w 313176"/>
              <a:gd name="connsiteY2" fmla="*/ 2728018 h 2728018"/>
              <a:gd name="connsiteX3" fmla="*/ 0 w 313176"/>
              <a:gd name="connsiteY3" fmla="*/ 2728018 h 2728018"/>
              <a:gd name="connsiteX0" fmla="*/ 0 w 180346"/>
              <a:gd name="connsiteY0" fmla="*/ 2728018 h 2730955"/>
              <a:gd name="connsiteX1" fmla="*/ 156588 w 180346"/>
              <a:gd name="connsiteY1" fmla="*/ 0 h 2730955"/>
              <a:gd name="connsiteX2" fmla="*/ 180346 w 180346"/>
              <a:gd name="connsiteY2" fmla="*/ 2730955 h 2730955"/>
              <a:gd name="connsiteX3" fmla="*/ 0 w 180346"/>
              <a:gd name="connsiteY3" fmla="*/ 2728018 h 2730955"/>
              <a:gd name="connsiteX0" fmla="*/ 0 w 157019"/>
              <a:gd name="connsiteY0" fmla="*/ 2728018 h 2728018"/>
              <a:gd name="connsiteX1" fmla="*/ 156588 w 157019"/>
              <a:gd name="connsiteY1" fmla="*/ 0 h 2728018"/>
              <a:gd name="connsiteX2" fmla="*/ 157019 w 157019"/>
              <a:gd name="connsiteY2" fmla="*/ 2725535 h 2728018"/>
              <a:gd name="connsiteX3" fmla="*/ 0 w 157019"/>
              <a:gd name="connsiteY3" fmla="*/ 2728018 h 2728018"/>
              <a:gd name="connsiteX0" fmla="*/ 236872 w 393891"/>
              <a:gd name="connsiteY0" fmla="*/ 2109642 h 2109642"/>
              <a:gd name="connsiteX1" fmla="*/ 0 w 393891"/>
              <a:gd name="connsiteY1" fmla="*/ 0 h 2109642"/>
              <a:gd name="connsiteX2" fmla="*/ 393891 w 393891"/>
              <a:gd name="connsiteY2" fmla="*/ 2107159 h 2109642"/>
              <a:gd name="connsiteX3" fmla="*/ 236872 w 393891"/>
              <a:gd name="connsiteY3" fmla="*/ 2109642 h 2109642"/>
              <a:gd name="connsiteX0" fmla="*/ 236872 w 393891"/>
              <a:gd name="connsiteY0" fmla="*/ 2109642 h 2109642"/>
              <a:gd name="connsiteX1" fmla="*/ 0 w 393891"/>
              <a:gd name="connsiteY1" fmla="*/ 0 h 2109642"/>
              <a:gd name="connsiteX2" fmla="*/ 393891 w 393891"/>
              <a:gd name="connsiteY2" fmla="*/ 2107159 h 2109642"/>
              <a:gd name="connsiteX3" fmla="*/ 236872 w 393891"/>
              <a:gd name="connsiteY3" fmla="*/ 2109642 h 2109642"/>
              <a:gd name="connsiteX0" fmla="*/ 236872 w 393891"/>
              <a:gd name="connsiteY0" fmla="*/ 2109642 h 2109642"/>
              <a:gd name="connsiteX1" fmla="*/ 0 w 393891"/>
              <a:gd name="connsiteY1" fmla="*/ 0 h 2109642"/>
              <a:gd name="connsiteX2" fmla="*/ 393891 w 393891"/>
              <a:gd name="connsiteY2" fmla="*/ 2107159 h 2109642"/>
              <a:gd name="connsiteX3" fmla="*/ 236872 w 393891"/>
              <a:gd name="connsiteY3" fmla="*/ 2109642 h 2109642"/>
              <a:gd name="connsiteX0" fmla="*/ 236872 w 335576"/>
              <a:gd name="connsiteY0" fmla="*/ 2109642 h 2109642"/>
              <a:gd name="connsiteX1" fmla="*/ 0 w 335576"/>
              <a:gd name="connsiteY1" fmla="*/ 0 h 2109642"/>
              <a:gd name="connsiteX2" fmla="*/ 335576 w 335576"/>
              <a:gd name="connsiteY2" fmla="*/ 2093607 h 2109642"/>
              <a:gd name="connsiteX3" fmla="*/ 236872 w 335576"/>
              <a:gd name="connsiteY3" fmla="*/ 2109642 h 2109642"/>
              <a:gd name="connsiteX0" fmla="*/ 236872 w 335576"/>
              <a:gd name="connsiteY0" fmla="*/ 2109642 h 2109642"/>
              <a:gd name="connsiteX1" fmla="*/ 0 w 335576"/>
              <a:gd name="connsiteY1" fmla="*/ 0 h 2109642"/>
              <a:gd name="connsiteX2" fmla="*/ 335576 w 335576"/>
              <a:gd name="connsiteY2" fmla="*/ 2093607 h 2109642"/>
              <a:gd name="connsiteX3" fmla="*/ 236872 w 335576"/>
              <a:gd name="connsiteY3" fmla="*/ 2109642 h 2109642"/>
              <a:gd name="connsiteX0" fmla="*/ 236872 w 375083"/>
              <a:gd name="connsiteY0" fmla="*/ 2109642 h 2109642"/>
              <a:gd name="connsiteX1" fmla="*/ 0 w 375083"/>
              <a:gd name="connsiteY1" fmla="*/ 0 h 2109642"/>
              <a:gd name="connsiteX2" fmla="*/ 375083 w 375083"/>
              <a:gd name="connsiteY2" fmla="*/ 2082300 h 2109642"/>
              <a:gd name="connsiteX3" fmla="*/ 236872 w 375083"/>
              <a:gd name="connsiteY3" fmla="*/ 2109642 h 2109642"/>
              <a:gd name="connsiteX0" fmla="*/ 236872 w 375083"/>
              <a:gd name="connsiteY0" fmla="*/ 2109642 h 2109642"/>
              <a:gd name="connsiteX1" fmla="*/ 0 w 375083"/>
              <a:gd name="connsiteY1" fmla="*/ 0 h 2109642"/>
              <a:gd name="connsiteX2" fmla="*/ 375083 w 375083"/>
              <a:gd name="connsiteY2" fmla="*/ 2082300 h 2109642"/>
              <a:gd name="connsiteX3" fmla="*/ 236872 w 375083"/>
              <a:gd name="connsiteY3" fmla="*/ 2109642 h 21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083" h="2109642">
                <a:moveTo>
                  <a:pt x="236872" y="2109642"/>
                </a:moveTo>
                <a:cubicBezTo>
                  <a:pt x="157915" y="1406428"/>
                  <a:pt x="73029" y="813566"/>
                  <a:pt x="0" y="0"/>
                </a:cubicBezTo>
                <a:cubicBezTo>
                  <a:pt x="142245" y="862666"/>
                  <a:pt x="170004" y="988892"/>
                  <a:pt x="375083" y="2082300"/>
                </a:cubicBezTo>
                <a:lnTo>
                  <a:pt x="236872" y="2109642"/>
                </a:lnTo>
                <a:close/>
              </a:path>
            </a:pathLst>
          </a:custGeom>
          <a:solidFill>
            <a:srgbClr val="FF0000">
              <a:alpha val="81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riangolo isoscele 62">
            <a:extLst>
              <a:ext uri="{FF2B5EF4-FFF2-40B4-BE49-F238E27FC236}">
                <a16:creationId xmlns:a16="http://schemas.microsoft.com/office/drawing/2014/main" id="{5CE6FA2F-84D4-A6DD-774C-099DFB27802E}"/>
              </a:ext>
            </a:extLst>
          </p:cNvPr>
          <p:cNvSpPr/>
          <p:nvPr/>
        </p:nvSpPr>
        <p:spPr>
          <a:xfrm rot="20256313" flipH="1" flipV="1">
            <a:off x="6620157" y="1924351"/>
            <a:ext cx="248288" cy="1661425"/>
          </a:xfrm>
          <a:custGeom>
            <a:avLst/>
            <a:gdLst>
              <a:gd name="connsiteX0" fmla="*/ 0 w 288000"/>
              <a:gd name="connsiteY0" fmla="*/ 2145031 h 2145031"/>
              <a:gd name="connsiteX1" fmla="*/ 144000 w 288000"/>
              <a:gd name="connsiteY1" fmla="*/ 0 h 2145031"/>
              <a:gd name="connsiteX2" fmla="*/ 288000 w 288000"/>
              <a:gd name="connsiteY2" fmla="*/ 2145031 h 2145031"/>
              <a:gd name="connsiteX3" fmla="*/ 0 w 288000"/>
              <a:gd name="connsiteY3" fmla="*/ 2145031 h 2145031"/>
              <a:gd name="connsiteX0" fmla="*/ 0 w 148235"/>
              <a:gd name="connsiteY0" fmla="*/ 2145031 h 2145031"/>
              <a:gd name="connsiteX1" fmla="*/ 144000 w 148235"/>
              <a:gd name="connsiteY1" fmla="*/ 0 h 2145031"/>
              <a:gd name="connsiteX2" fmla="*/ 148235 w 148235"/>
              <a:gd name="connsiteY2" fmla="*/ 2128646 h 2145031"/>
              <a:gd name="connsiteX3" fmla="*/ 0 w 148235"/>
              <a:gd name="connsiteY3" fmla="*/ 2145031 h 2145031"/>
              <a:gd name="connsiteX0" fmla="*/ 0 w 248288"/>
              <a:gd name="connsiteY0" fmla="*/ 1661425 h 1661425"/>
              <a:gd name="connsiteX1" fmla="*/ 248274 w 248288"/>
              <a:gd name="connsiteY1" fmla="*/ 0 h 1661425"/>
              <a:gd name="connsiteX2" fmla="*/ 148235 w 248288"/>
              <a:gd name="connsiteY2" fmla="*/ 1645040 h 1661425"/>
              <a:gd name="connsiteX3" fmla="*/ 0 w 248288"/>
              <a:gd name="connsiteY3" fmla="*/ 1661425 h 1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288" h="1661425">
                <a:moveTo>
                  <a:pt x="0" y="1661425"/>
                </a:moveTo>
                <a:lnTo>
                  <a:pt x="248274" y="0"/>
                </a:lnTo>
                <a:cubicBezTo>
                  <a:pt x="249686" y="709549"/>
                  <a:pt x="146823" y="935491"/>
                  <a:pt x="148235" y="1645040"/>
                </a:cubicBezTo>
                <a:lnTo>
                  <a:pt x="0" y="1661425"/>
                </a:lnTo>
                <a:close/>
              </a:path>
            </a:pathLst>
          </a:custGeom>
          <a:solidFill>
            <a:srgbClr val="FF0000">
              <a:alpha val="81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37" name="Triangolo isoscele 54">
            <a:extLst>
              <a:ext uri="{FF2B5EF4-FFF2-40B4-BE49-F238E27FC236}">
                <a16:creationId xmlns:a16="http://schemas.microsoft.com/office/drawing/2014/main" id="{7F91C753-09B9-A69A-85A5-46636AE18836}"/>
              </a:ext>
            </a:extLst>
          </p:cNvPr>
          <p:cNvSpPr/>
          <p:nvPr/>
        </p:nvSpPr>
        <p:spPr>
          <a:xfrm rot="19371980" flipH="1" flipV="1">
            <a:off x="7215561" y="1551813"/>
            <a:ext cx="353819" cy="3162467"/>
          </a:xfrm>
          <a:custGeom>
            <a:avLst/>
            <a:gdLst>
              <a:gd name="connsiteX0" fmla="*/ 0 w 288000"/>
              <a:gd name="connsiteY0" fmla="*/ 2996718 h 2996718"/>
              <a:gd name="connsiteX1" fmla="*/ 144000 w 288000"/>
              <a:gd name="connsiteY1" fmla="*/ 0 h 2996718"/>
              <a:gd name="connsiteX2" fmla="*/ 288000 w 288000"/>
              <a:gd name="connsiteY2" fmla="*/ 2996718 h 2996718"/>
              <a:gd name="connsiteX3" fmla="*/ 0 w 288000"/>
              <a:gd name="connsiteY3" fmla="*/ 2996718 h 2996718"/>
              <a:gd name="connsiteX0" fmla="*/ 215621 w 503621"/>
              <a:gd name="connsiteY0" fmla="*/ 3162467 h 3162467"/>
              <a:gd name="connsiteX1" fmla="*/ 0 w 503621"/>
              <a:gd name="connsiteY1" fmla="*/ 0 h 3162467"/>
              <a:gd name="connsiteX2" fmla="*/ 503621 w 503621"/>
              <a:gd name="connsiteY2" fmla="*/ 3162467 h 3162467"/>
              <a:gd name="connsiteX3" fmla="*/ 215621 w 503621"/>
              <a:gd name="connsiteY3" fmla="*/ 3162467 h 3162467"/>
              <a:gd name="connsiteX0" fmla="*/ 215621 w 375804"/>
              <a:gd name="connsiteY0" fmla="*/ 3162467 h 3162467"/>
              <a:gd name="connsiteX1" fmla="*/ 0 w 375804"/>
              <a:gd name="connsiteY1" fmla="*/ 0 h 3162467"/>
              <a:gd name="connsiteX2" fmla="*/ 375804 w 375804"/>
              <a:gd name="connsiteY2" fmla="*/ 3155952 h 3162467"/>
              <a:gd name="connsiteX3" fmla="*/ 215621 w 375804"/>
              <a:gd name="connsiteY3" fmla="*/ 3162467 h 3162467"/>
              <a:gd name="connsiteX0" fmla="*/ 215621 w 353819"/>
              <a:gd name="connsiteY0" fmla="*/ 3162467 h 3162467"/>
              <a:gd name="connsiteX1" fmla="*/ 0 w 353819"/>
              <a:gd name="connsiteY1" fmla="*/ 0 h 3162467"/>
              <a:gd name="connsiteX2" fmla="*/ 353819 w 353819"/>
              <a:gd name="connsiteY2" fmla="*/ 3149923 h 3162467"/>
              <a:gd name="connsiteX3" fmla="*/ 215621 w 353819"/>
              <a:gd name="connsiteY3" fmla="*/ 3162467 h 31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819" h="3162467">
                <a:moveTo>
                  <a:pt x="215621" y="3162467"/>
                </a:moveTo>
                <a:lnTo>
                  <a:pt x="0" y="0"/>
                </a:lnTo>
                <a:lnTo>
                  <a:pt x="353819" y="3149923"/>
                </a:lnTo>
                <a:lnTo>
                  <a:pt x="215621" y="3162467"/>
                </a:lnTo>
                <a:close/>
              </a:path>
            </a:pathLst>
          </a:custGeom>
          <a:solidFill>
            <a:srgbClr val="FF0000">
              <a:alpha val="81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DAE7113-62ED-F3BE-25B1-E29AE6C5331F}"/>
              </a:ext>
            </a:extLst>
          </p:cNvPr>
          <p:cNvGrpSpPr/>
          <p:nvPr/>
        </p:nvGrpSpPr>
        <p:grpSpPr>
          <a:xfrm rot="21446039">
            <a:off x="5124478" y="974565"/>
            <a:ext cx="2832185" cy="1489689"/>
            <a:chOff x="3000919" y="4859238"/>
            <a:chExt cx="3083811" cy="1622041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BD6D04C-68C9-2D27-5D74-2E07C142F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" b="71"/>
            <a:stretch/>
          </p:blipFill>
          <p:spPr>
            <a:xfrm rot="307922" flipH="1">
              <a:off x="3955604" y="4859238"/>
              <a:ext cx="1116124" cy="162204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E595C2D-FC58-85B2-B62F-0C579CC79028}"/>
                </a:ext>
              </a:extLst>
            </p:cNvPr>
            <p:cNvSpPr txBox="1"/>
            <p:nvPr/>
          </p:nvSpPr>
          <p:spPr>
            <a:xfrm rot="21065182">
              <a:off x="3000919" y="5893747"/>
              <a:ext cx="3083811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21813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43625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265438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687251" algn="l" defTabSz="421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109064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530876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952689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374502" algn="l" defTabSz="843625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altLang="it-IT" sz="2204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6000"/>
                      </a:schemeClr>
                    </a:glow>
                  </a:effectLst>
                  <a:latin typeface="Franklin Gothic Demi" panose="020B0703020102020204" pitchFamily="34" charset="0"/>
                </a:rPr>
                <a:t>Nostro</a:t>
              </a:r>
              <a:endParaRPr lang="it-IT" sz="2204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39940" name="CasellaDiTesto 39939">
            <a:extLst>
              <a:ext uri="{FF2B5EF4-FFF2-40B4-BE49-F238E27FC236}">
                <a16:creationId xmlns:a16="http://schemas.microsoft.com/office/drawing/2014/main" id="{6112AC71-8478-3A76-4F50-4F62AC86DC75}"/>
              </a:ext>
            </a:extLst>
          </p:cNvPr>
          <p:cNvSpPr txBox="1"/>
          <p:nvPr/>
        </p:nvSpPr>
        <p:spPr>
          <a:xfrm rot="21065182">
            <a:off x="3344426" y="2696746"/>
            <a:ext cx="2832185" cy="4315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204" b="1" dirty="0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Amen</a:t>
            </a:r>
            <a:endParaRPr lang="it-IT" sz="2204" dirty="0">
              <a:solidFill>
                <a:schemeClr val="bg1"/>
              </a:solidFill>
              <a:effectLst>
                <a:glow rad="139700">
                  <a:srgbClr val="00206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9941" name="CasellaDiTesto 39940">
            <a:extLst>
              <a:ext uri="{FF2B5EF4-FFF2-40B4-BE49-F238E27FC236}">
                <a16:creationId xmlns:a16="http://schemas.microsoft.com/office/drawing/2014/main" id="{4AA9A535-7AE4-79DF-764B-5AA46C9FAABE}"/>
              </a:ext>
            </a:extLst>
          </p:cNvPr>
          <p:cNvSpPr txBox="1"/>
          <p:nvPr/>
        </p:nvSpPr>
        <p:spPr>
          <a:xfrm>
            <a:off x="356992" y="5815763"/>
            <a:ext cx="165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b="1" spc="300" dirty="0">
                <a:solidFill>
                  <a:schemeClr val="bg1"/>
                </a:solidFill>
                <a:effectLst>
                  <a:glow rad="127000">
                    <a:srgbClr val="0070C0"/>
                  </a:glow>
                </a:effectLst>
                <a:latin typeface="Franklin Gothic Demi" panose="020B0703020102020204" pitchFamily="34" charset="0"/>
              </a:rPr>
              <a:t>FEDE</a:t>
            </a:r>
            <a:endParaRPr lang="it-IT" sz="2400" spc="300" dirty="0">
              <a:effectLst>
                <a:glow rad="127000">
                  <a:srgbClr val="0070C0"/>
                </a:glow>
              </a:effectLst>
            </a:endParaRPr>
          </a:p>
        </p:txBody>
      </p:sp>
      <p:sp>
        <p:nvSpPr>
          <p:cNvPr id="39942" name="CasellaDiTesto 39941">
            <a:extLst>
              <a:ext uri="{FF2B5EF4-FFF2-40B4-BE49-F238E27FC236}">
                <a16:creationId xmlns:a16="http://schemas.microsoft.com/office/drawing/2014/main" id="{10C04CDA-BDDF-9065-4D29-0DB2B1E52407}"/>
              </a:ext>
            </a:extLst>
          </p:cNvPr>
          <p:cNvSpPr txBox="1"/>
          <p:nvPr/>
        </p:nvSpPr>
        <p:spPr>
          <a:xfrm>
            <a:off x="3799907" y="5815763"/>
            <a:ext cx="2919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spc="300" dirty="0">
                <a:solidFill>
                  <a:schemeClr val="bg1"/>
                </a:solidFill>
                <a:effectLst>
                  <a:glow rad="127000">
                    <a:srgbClr val="00B050"/>
                  </a:glow>
                </a:effectLst>
                <a:latin typeface="Franklin Gothic Demi" panose="020B0703020102020204" pitchFamily="34" charset="0"/>
              </a:rPr>
              <a:t>SPERANZA</a:t>
            </a:r>
            <a:endParaRPr lang="it-IT" sz="2400" spc="300" dirty="0">
              <a:effectLst>
                <a:glow rad="127000">
                  <a:srgbClr val="00B050"/>
                </a:glow>
              </a:effectLst>
            </a:endParaRPr>
          </a:p>
        </p:txBody>
      </p:sp>
      <p:sp>
        <p:nvSpPr>
          <p:cNvPr id="39943" name="CasellaDiTesto 39942">
            <a:extLst>
              <a:ext uri="{FF2B5EF4-FFF2-40B4-BE49-F238E27FC236}">
                <a16:creationId xmlns:a16="http://schemas.microsoft.com/office/drawing/2014/main" id="{27CCDCCF-CB6D-DEA0-6126-8E5D2641A046}"/>
              </a:ext>
            </a:extLst>
          </p:cNvPr>
          <p:cNvSpPr txBox="1"/>
          <p:nvPr/>
        </p:nvSpPr>
        <p:spPr>
          <a:xfrm>
            <a:off x="7699740" y="5820724"/>
            <a:ext cx="165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b="1" spc="300" dirty="0">
                <a:solidFill>
                  <a:schemeClr val="bg1"/>
                </a:solidFill>
                <a:effectLst>
                  <a:glow rad="127000">
                    <a:srgbClr val="FF0000"/>
                  </a:glow>
                </a:effectLst>
                <a:latin typeface="Franklin Gothic Demi" panose="020B0703020102020204" pitchFamily="34" charset="0"/>
              </a:rPr>
              <a:t>CARITÀ</a:t>
            </a:r>
            <a:endParaRPr lang="it-IT" sz="2400" spc="300" dirty="0">
              <a:effectLst>
                <a:glow rad="127000">
                  <a:srgbClr val="FF00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679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3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3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1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9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9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9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900"/>
                            </p:stCondLst>
                            <p:childTnLst>
                              <p:par>
                                <p:cTn id="8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900"/>
                            </p:stCondLst>
                            <p:childTnLst>
                              <p:par>
                                <p:cTn id="9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900"/>
                            </p:stCondLst>
                            <p:childTnLst>
                              <p:par>
                                <p:cTn id="10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900"/>
                            </p:stCondLst>
                            <p:childTnLst>
                              <p:par>
                                <p:cTn id="10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900"/>
                            </p:stCondLst>
                            <p:childTnLst>
                              <p:par>
                                <p:cTn id="1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9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9900"/>
                            </p:stCondLst>
                            <p:childTnLst>
                              <p:par>
                                <p:cTn id="1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1900"/>
                            </p:stCondLst>
                            <p:childTnLst>
                              <p:par>
                                <p:cTn id="1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9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1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1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1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  <p:bldP spid="39936" grpId="0" animBg="1"/>
      <p:bldP spid="39938" grpId="0" animBg="1"/>
      <p:bldP spid="29" grpId="0" animBg="1"/>
      <p:bldP spid="19" grpId="0" animBg="1"/>
      <p:bldP spid="56" grpId="0" animBg="1"/>
      <p:bldP spid="54" grpId="0" animBg="1"/>
      <p:bldP spid="55" grpId="0" animBg="1"/>
      <p:bldP spid="2" grpId="0" animBg="1"/>
      <p:bldP spid="32" grpId="0"/>
      <p:bldP spid="4" grpId="0" animBg="1"/>
      <p:bldP spid="5" grpId="0" animBg="1"/>
      <p:bldP spid="10" grpId="0" animBg="1"/>
      <p:bldP spid="30" grpId="0" animBg="1"/>
      <p:bldP spid="33" grpId="0" animBg="1"/>
      <p:bldP spid="53" grpId="0" animBg="1"/>
      <p:bldP spid="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9937" grpId="0" animBg="1"/>
      <p:bldP spid="39940" grpId="0"/>
      <p:bldP spid="39941" grpId="0"/>
      <p:bldP spid="39942" grpId="0"/>
      <p:bldP spid="399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069278" y="286340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699320" y="550558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chemeClr val="accent4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rPr>
              <a:t>Padre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chemeClr val="accent4">
                    <a:lumMod val="75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C8FD1-A25F-F137-B6B8-F2AA2022FCDE}"/>
              </a:ext>
            </a:extLst>
          </p:cNvPr>
          <p:cNvSpPr txBox="1"/>
          <p:nvPr/>
        </p:nvSpPr>
        <p:spPr>
          <a:xfrm>
            <a:off x="5758990" y="1854588"/>
            <a:ext cx="2072126" cy="9389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 «Dominatore»</a:t>
            </a:r>
          </a:p>
          <a:p>
            <a:pPr>
              <a:lnSpc>
                <a:spcPts val="2200"/>
              </a:lnSpc>
            </a:pP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«Signore»</a:t>
            </a:r>
          </a:p>
          <a:p>
            <a:pPr>
              <a:lnSpc>
                <a:spcPts val="2200"/>
              </a:lnSpc>
            </a:pPr>
            <a:r>
              <a:rPr 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</a:rPr>
              <a:t> Padrone»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6952012" y="3071823"/>
            <a:ext cx="1097909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it-IT" altLang="it-IT" sz="2400" dirty="0">
                <a:solidFill>
                  <a:srgbClr val="FF000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 Servo</a:t>
            </a:r>
          </a:p>
          <a:p>
            <a:pPr>
              <a:lnSpc>
                <a:spcPts val="2200"/>
              </a:lnSpc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Figlio</a:t>
            </a:r>
            <a:endParaRPr lang="it-IT" sz="2400" dirty="0">
              <a:solidFill>
                <a:srgbClr val="002060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6245601" y="4340137"/>
            <a:ext cx="2510730" cy="9389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71463" indent="-271463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300" dirty="0">
                <a:solidFill>
                  <a:schemeClr val="accent4">
                    <a:lumMod val="75000"/>
                  </a:schemeClr>
                </a:solidFill>
                <a:effectLst/>
                <a:latin typeface="Franklin Gothic Demi" panose="020B0703020102020204" pitchFamily="34" charset="0"/>
              </a:rPr>
              <a:t>LIBERTÀ</a:t>
            </a:r>
          </a:p>
          <a:p>
            <a:pPr marL="271463" indent="-271463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300" dirty="0">
                <a:solidFill>
                  <a:schemeClr val="accent4">
                    <a:lumMod val="75000"/>
                  </a:schemeClr>
                </a:solidFill>
                <a:effectLst/>
                <a:latin typeface="Franklin Gothic Demi" panose="020B0703020102020204" pitchFamily="34" charset="0"/>
              </a:rPr>
              <a:t>FIDUCIA</a:t>
            </a:r>
          </a:p>
          <a:p>
            <a:pPr marL="271463" indent="-271463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300" dirty="0">
                <a:solidFill>
                  <a:schemeClr val="accent4">
                    <a:lumMod val="75000"/>
                  </a:schemeClr>
                </a:solidFill>
                <a:effectLst/>
                <a:latin typeface="Franklin Gothic Demi" panose="020B0703020102020204" pitchFamily="34" charset="0"/>
              </a:rPr>
              <a:t>INTIMITÀ</a:t>
            </a:r>
            <a:endParaRPr lang="it-IT" sz="2400" spc="300" dirty="0">
              <a:solidFill>
                <a:schemeClr val="accent4">
                  <a:lumMod val="75000"/>
                </a:schemeClr>
              </a:solidFill>
              <a:effectLst/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221984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D5B757"/>
              </a:gs>
            </a:gsLst>
            <a:lin ang="0" scaled="0"/>
          </a:gradFill>
          <a:ln>
            <a:solidFill>
              <a:srgbClr val="D5B757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0ED9BE3-90AF-7D6B-D3BE-3A69B62D7426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</p:grpSpPr>
        <p:sp>
          <p:nvSpPr>
            <p:cNvPr id="13" name="Triangolo rettangolo 12">
              <a:extLst>
                <a:ext uri="{FF2B5EF4-FFF2-40B4-BE49-F238E27FC236}">
                  <a16:creationId xmlns:a16="http://schemas.microsoft.com/office/drawing/2014/main" id="{3A600D4A-7D64-9041-10D6-E7EE49388EA2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solidFill>
              <a:srgbClr val="D5B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riangolo rettangolo 13">
              <a:extLst>
                <a:ext uri="{FF2B5EF4-FFF2-40B4-BE49-F238E27FC236}">
                  <a16:creationId xmlns:a16="http://schemas.microsoft.com/office/drawing/2014/main" id="{B2DDEB2F-BF49-95E4-6196-1D5F78C486B8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solidFill>
              <a:srgbClr val="D5B75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65040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4" grpId="0" build="p"/>
      <p:bldP spid="5" grpId="0" build="p"/>
      <p:bldP spid="8" grpId="0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069278" y="286340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699320" y="550558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6000"/>
                    </a:schemeClr>
                  </a:glow>
                </a:effectLst>
                <a:latin typeface="Franklin Gothic Demi" panose="020B0703020102020204" pitchFamily="34" charset="0"/>
              </a:rPr>
              <a:t>Nostro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chemeClr val="accent4">
                    <a:lumMod val="75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C8FD1-A25F-F137-B6B8-F2AA2022FCDE}"/>
              </a:ext>
            </a:extLst>
          </p:cNvPr>
          <p:cNvSpPr txBox="1"/>
          <p:nvPr/>
        </p:nvSpPr>
        <p:spPr>
          <a:xfrm>
            <a:off x="5758990" y="1854588"/>
            <a:ext cx="2072126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MIO</a:t>
            </a:r>
          </a:p>
          <a:p>
            <a:pPr>
              <a:lnSpc>
                <a:spcPts val="2200"/>
              </a:lnSpc>
            </a:pP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MIEI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6952012" y="3071823"/>
            <a:ext cx="2510730" cy="3747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it-IT" altLang="it-IT" sz="2400" dirty="0">
                <a:solidFill>
                  <a:srgbClr val="FF000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 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Padre di 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TUTTI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6245601" y="4340137"/>
            <a:ext cx="2510730" cy="65684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71463" indent="-271463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2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N. Possesso</a:t>
            </a:r>
          </a:p>
          <a:p>
            <a:pPr marL="271463" indent="-271463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2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RELAZIONE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280412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D0793E"/>
              </a:gs>
            </a:gsLst>
            <a:lin ang="0" scaled="0"/>
          </a:gradFill>
          <a:ln>
            <a:solidFill>
              <a:srgbClr val="D0793E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  <a:solidFill>
            <a:srgbClr val="D0793E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37977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4" grpId="0" build="p"/>
      <p:bldP spid="5" grpId="0" build="p"/>
      <p:bldP spid="8" grpId="0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069278" y="286340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864536" y="550558"/>
            <a:ext cx="2832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rgbClr val="0070C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nei Cieli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rgbClr val="0070C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  <a:p>
            <a:pPr algn="ctr"/>
            <a:endParaRPr lang="it-IT" sz="2800" dirty="0">
              <a:solidFill>
                <a:schemeClr val="bg1"/>
              </a:solidFill>
              <a:effectLst>
                <a:glow rad="139700">
                  <a:schemeClr val="accent4">
                    <a:lumMod val="75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5692303" y="2100531"/>
            <a:ext cx="4036916" cy="152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 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ovunque 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  	nell'immensità dell'universo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nel piccolo 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del mio quotidiano</a:t>
            </a:r>
            <a:endParaRPr lang="it-IT" sz="24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>
              <a:lnSpc>
                <a:spcPts val="2200"/>
              </a:lnSpc>
            </a:pPr>
            <a:endParaRPr lang="it-IT" sz="24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5894992" y="3865230"/>
            <a:ext cx="3862910" cy="152888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EGLI È </a:t>
            </a:r>
            <a:br>
              <a:rPr 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400" b="1" spc="100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AL DI LÀ DI TUTTO 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È anche </a:t>
            </a:r>
            <a:br>
              <a:rPr 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400" b="1" spc="100" dirty="0">
                <a:ln>
                  <a:solidFill>
                    <a:srgbClr val="FF00FF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VICINISSIMO AL CUORE </a:t>
            </a:r>
            <a:br>
              <a:rPr lang="it-IT" sz="2400" b="1" spc="100" dirty="0">
                <a:ln>
                  <a:solidFill>
                    <a:srgbClr val="FF00FF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umile e contrito </a:t>
            </a:r>
            <a:endParaRPr lang="it-IT" altLang="it-IT" sz="2400" b="1" spc="10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280412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00B0F0"/>
              </a:gs>
            </a:gsLst>
            <a:lin ang="0" scaled="0"/>
          </a:gradFill>
          <a:ln>
            <a:solidFill>
              <a:srgbClr val="00B0F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  <a:solidFill>
            <a:srgbClr val="00B0F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49148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build="p"/>
      <p:bldP spid="8" grpId="0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069278" y="286340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720937" y="569893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Santificato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chemeClr val="accent4">
                    <a:lumMod val="75000"/>
                    <a:alpha val="86000"/>
                  </a:scheme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C8FD1-A25F-F137-B6B8-F2AA2022FCDE}"/>
              </a:ext>
            </a:extLst>
          </p:cNvPr>
          <p:cNvSpPr txBox="1"/>
          <p:nvPr/>
        </p:nvSpPr>
        <p:spPr>
          <a:xfrm>
            <a:off x="5456557" y="1836474"/>
            <a:ext cx="2990909" cy="3747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non sia disprezzato</a:t>
            </a:r>
            <a:endParaRPr lang="it-IT" sz="2400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6516536" y="2511224"/>
            <a:ext cx="2510730" cy="152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 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RISPETTATO 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E  AMATO</a:t>
            </a:r>
          </a:p>
          <a:p>
            <a:pPr>
              <a:lnSpc>
                <a:spcPts val="2200"/>
              </a:lnSpc>
              <a:spcBef>
                <a:spcPts val="200"/>
              </a:spcBef>
              <a:tabLst>
                <a:tab pos="271463" algn="l"/>
              </a:tabLst>
            </a:pP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 Me  </a:t>
            </a:r>
            <a:b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	Mondo INTERO</a:t>
            </a:r>
          </a:p>
          <a:p>
            <a:pPr>
              <a:lnSpc>
                <a:spcPts val="2200"/>
              </a:lnSpc>
            </a:pPr>
            <a:endParaRPr lang="it-IT" sz="24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6245601" y="4340137"/>
            <a:ext cx="2510730" cy="68249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2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Parte Nostra</a:t>
            </a:r>
          </a:p>
          <a:p>
            <a:pPr marL="180975" indent="-180975">
              <a:lnSpc>
                <a:spcPts val="2200"/>
              </a:lnSpc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2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IN NOI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FF0000"/>
              </a:gs>
            </a:gsLst>
            <a:lin ang="0" scaled="0"/>
          </a:gradFill>
          <a:ln>
            <a:solidFill>
              <a:srgbClr val="FF000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  <a:solidFill>
            <a:srgbClr val="FF000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26837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4" grpId="0" build="p"/>
      <p:bldP spid="5" grpId="0" build="p"/>
      <p:bldP spid="8" grpId="0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53D2FF"/>
            </a:gs>
            <a:gs pos="30000">
              <a:schemeClr val="bg1"/>
            </a:gs>
            <a:gs pos="3000">
              <a:srgbClr val="FFFF81">
                <a:alpha val="50000"/>
              </a:srgbClr>
            </a:gs>
            <a:gs pos="55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714ACF6-8503-D5A9-B44F-30DB89AC9E14}"/>
              </a:ext>
            </a:extLst>
          </p:cNvPr>
          <p:cNvSpPr/>
          <p:nvPr/>
        </p:nvSpPr>
        <p:spPr>
          <a:xfrm rot="5915844" flipV="1">
            <a:off x="1391843" y="4118154"/>
            <a:ext cx="1117514" cy="4046897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5855449"/>
              <a:gd name="connsiteX1" fmla="*/ 1952188 w 4182702"/>
              <a:gd name="connsiteY1" fmla="*/ 5855449 h 5855449"/>
              <a:gd name="connsiteX2" fmla="*/ 4182702 w 4182702"/>
              <a:gd name="connsiteY2" fmla="*/ 27161 h 5855449"/>
              <a:gd name="connsiteX3" fmla="*/ 0 w 4182702"/>
              <a:gd name="connsiteY3" fmla="*/ 0 h 5855449"/>
              <a:gd name="connsiteX0" fmla="*/ 27160 w 4182702"/>
              <a:gd name="connsiteY0" fmla="*/ 27160 h 5475703"/>
              <a:gd name="connsiteX1" fmla="*/ 1782756 w 4182702"/>
              <a:gd name="connsiteY1" fmla="*/ 5475703 h 5475703"/>
              <a:gd name="connsiteX2" fmla="*/ 4182702 w 4182702"/>
              <a:gd name="connsiteY2" fmla="*/ 27161 h 5475703"/>
              <a:gd name="connsiteX3" fmla="*/ 0 w 4182702"/>
              <a:gd name="connsiteY3" fmla="*/ 0 h 54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702" h="5475703">
                <a:moveTo>
                  <a:pt x="27160" y="27160"/>
                </a:moveTo>
                <a:lnTo>
                  <a:pt x="1782756" y="5475703"/>
                </a:lnTo>
                <a:lnTo>
                  <a:pt x="4182702" y="27161"/>
                </a:lnTo>
                <a:lnTo>
                  <a:pt x="0" y="0"/>
                </a:lnTo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40E57D1-6B7E-BCAC-959E-AA450E1E7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683"/>
            <a:ext cx="9720263" cy="3061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2E26CE-9890-860F-D800-A9E0B17D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22"/>
            <a:ext cx="9720263" cy="207031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it-IT" altLang="it-IT" sz="2204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181281" y="5536273"/>
            <a:ext cx="613292" cy="60815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2" b="99713" l="4222" r="93888">
                        <a14:foregroundMark x1="14934" y1="4095" x2="9200" y2="55316"/>
                        <a14:foregroundMark x1="9200" y1="55316" x2="16887" y2="95115"/>
                        <a14:foregroundMark x1="16887" y1="95115" x2="17013" y2="95330"/>
                        <a14:foregroundMark x1="82294" y1="5029" x2="85318" y2="44971"/>
                        <a14:foregroundMark x1="85318" y1="44971" x2="78828" y2="78951"/>
                        <a14:foregroundMark x1="78828" y1="78951" x2="83113" y2="93319"/>
                        <a14:foregroundMark x1="83113" y1="93319" x2="82924" y2="92170"/>
                        <a14:foregroundMark x1="66100" y1="6537" x2="89540" y2="20833"/>
                        <a14:foregroundMark x1="89540" y1="20833" x2="78009" y2="61925"/>
                        <a14:foregroundMark x1="78009" y1="61925" x2="81853" y2="74569"/>
                        <a14:foregroundMark x1="81853" y1="74569" x2="80088" y2="92529"/>
                        <a14:foregroundMark x1="80088" y1="92529" x2="70069" y2="94828"/>
                        <a14:foregroundMark x1="11657" y1="6322" x2="29931" y2="14727"/>
                        <a14:foregroundMark x1="29931" y1="14727" x2="17454" y2="45618"/>
                        <a14:foregroundMark x1="17454" y1="45618" x2="32010" y2="67026"/>
                        <a14:foregroundMark x1="32010" y1="67026" x2="12035" y2="90158"/>
                        <a14:foregroundMark x1="12035" y1="90158" x2="26906" y2="94325"/>
                        <a14:foregroundMark x1="26906" y1="94325" x2="34405" y2="93606"/>
                        <a14:foregroundMark x1="10838" y1="96336" x2="82924" y2="90805"/>
                        <a14:foregroundMark x1="82924" y1="90805" x2="34657" y2="99784"/>
                        <a14:foregroundMark x1="34657" y1="99784" x2="34657" y2="99784"/>
                        <a14:foregroundMark x1="18904" y1="6034" x2="36925" y2="6106"/>
                        <a14:foregroundMark x1="36925" y1="6106" x2="89162" y2="5532"/>
                        <a14:foregroundMark x1="89162" y1="5532" x2="28859" y2="7759"/>
                        <a14:foregroundMark x1="74795" y1="15374" x2="85003" y2="95546"/>
                        <a14:foregroundMark x1="85003" y1="95546" x2="91808" y2="3592"/>
                        <a14:foregroundMark x1="90800" y1="3807" x2="89099" y2="81897"/>
                        <a14:foregroundMark x1="89099" y1="81897" x2="87713" y2="57687"/>
                        <a14:foregroundMark x1="87713" y1="57687" x2="93888" y2="31609"/>
                        <a14:foregroundMark x1="90989" y1="44397" x2="91871" y2="92385"/>
                        <a14:foregroundMark x1="91871" y1="92385" x2="91997" y2="80101"/>
                        <a14:foregroundMark x1="12476" y1="11207" x2="4222" y2="64224"/>
                        <a14:foregroundMark x1="4222" y1="64224" x2="7057" y2="83549"/>
                        <a14:foregroundMark x1="12665" y1="5532" x2="5860" y2="27227"/>
                        <a14:foregroundMark x1="5860" y1="27227" x2="4222" y2="59770"/>
                        <a14:foregroundMark x1="4222" y1="59770" x2="6238" y2="69540"/>
                        <a14:foregroundMark x1="90800" y1="12213" x2="92691" y2="58118"/>
                        <a14:foregroundMark x1="92691" y1="58118" x2="88091" y2="61135"/>
                        <a14:foregroundMark x1="91367" y1="9986" x2="88721" y2="29885"/>
                        <a14:foregroundMark x1="91997" y1="7543" x2="91178" y2="28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3" r="8109"/>
          <a:stretch/>
        </p:blipFill>
        <p:spPr>
          <a:xfrm>
            <a:off x="1069278" y="286340"/>
            <a:ext cx="3280412" cy="2994511"/>
          </a:xfrm>
          <a:prstGeom prst="rect">
            <a:avLst/>
          </a:prstGeom>
        </p:spPr>
      </p:pic>
      <p:sp>
        <p:nvSpPr>
          <p:cNvPr id="2" name="Esplosione: 14 punte 1">
            <a:extLst>
              <a:ext uri="{FF2B5EF4-FFF2-40B4-BE49-F238E27FC236}">
                <a16:creationId xmlns:a16="http://schemas.microsoft.com/office/drawing/2014/main" id="{E4ED3B92-304A-FC61-A44C-67AEEF572DE0}"/>
              </a:ext>
            </a:extLst>
          </p:cNvPr>
          <p:cNvSpPr/>
          <p:nvPr/>
        </p:nvSpPr>
        <p:spPr>
          <a:xfrm>
            <a:off x="944568" y="3743358"/>
            <a:ext cx="3114228" cy="2161913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826 w 21600"/>
              <a:gd name="connsiteY0" fmla="*/ 5540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5895 w 21600"/>
              <a:gd name="connsiteY4" fmla="*/ 7955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452 w 21600"/>
              <a:gd name="connsiteY7" fmla="*/ 11814 h 21600"/>
              <a:gd name="connsiteX8" fmla="*/ 16380 w 21600"/>
              <a:gd name="connsiteY8" fmla="*/ 12310 h 21600"/>
              <a:gd name="connsiteX9" fmla="*/ 20150 w 21600"/>
              <a:gd name="connsiteY9" fmla="*/ 17354 h 21600"/>
              <a:gd name="connsiteX10" fmla="*/ 15913 w 21600"/>
              <a:gd name="connsiteY10" fmla="*/ 15847 h 21600"/>
              <a:gd name="connsiteX11" fmla="*/ 16276 w 21600"/>
              <a:gd name="connsiteY11" fmla="*/ 19766 h 21600"/>
              <a:gd name="connsiteX12" fmla="*/ 12180 w 21600"/>
              <a:gd name="connsiteY12" fmla="*/ 15935 h 21600"/>
              <a:gd name="connsiteX13" fmla="*/ 12703 w 21600"/>
              <a:gd name="connsiteY13" fmla="*/ 21163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826 w 21600"/>
              <a:gd name="connsiteY28" fmla="*/ 5540 h 21600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4805 w 21600"/>
              <a:gd name="connsiteY18" fmla="*/ 17941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  <a:gd name="connsiteX0" fmla="*/ 11826 w 21600"/>
              <a:gd name="connsiteY0" fmla="*/ 5241 h 21301"/>
              <a:gd name="connsiteX1" fmla="*/ 14487 w 21600"/>
              <a:gd name="connsiteY1" fmla="*/ 0 h 21301"/>
              <a:gd name="connsiteX2" fmla="*/ 14525 w 21600"/>
              <a:gd name="connsiteY2" fmla="*/ 5478 h 21301"/>
              <a:gd name="connsiteX3" fmla="*/ 18007 w 21600"/>
              <a:gd name="connsiteY3" fmla="*/ 2873 h 21301"/>
              <a:gd name="connsiteX4" fmla="*/ 15895 w 21600"/>
              <a:gd name="connsiteY4" fmla="*/ 7656 h 21301"/>
              <a:gd name="connsiteX5" fmla="*/ 21600 w 21600"/>
              <a:gd name="connsiteY5" fmla="*/ 6346 h 21301"/>
              <a:gd name="connsiteX6" fmla="*/ 16985 w 21600"/>
              <a:gd name="connsiteY6" fmla="*/ 9103 h 21301"/>
              <a:gd name="connsiteX7" fmla="*/ 20452 w 21600"/>
              <a:gd name="connsiteY7" fmla="*/ 11515 h 21301"/>
              <a:gd name="connsiteX8" fmla="*/ 16380 w 21600"/>
              <a:gd name="connsiteY8" fmla="*/ 12011 h 21301"/>
              <a:gd name="connsiteX9" fmla="*/ 20150 w 21600"/>
              <a:gd name="connsiteY9" fmla="*/ 17055 h 21301"/>
              <a:gd name="connsiteX10" fmla="*/ 15913 w 21600"/>
              <a:gd name="connsiteY10" fmla="*/ 15548 h 21301"/>
              <a:gd name="connsiteX11" fmla="*/ 16276 w 21600"/>
              <a:gd name="connsiteY11" fmla="*/ 19467 h 21301"/>
              <a:gd name="connsiteX12" fmla="*/ 12180 w 21600"/>
              <a:gd name="connsiteY12" fmla="*/ 15636 h 21301"/>
              <a:gd name="connsiteX13" fmla="*/ 12703 w 21600"/>
              <a:gd name="connsiteY13" fmla="*/ 20864 h 21301"/>
              <a:gd name="connsiteX14" fmla="*/ 9872 w 21600"/>
              <a:gd name="connsiteY14" fmla="*/ 17071 h 21301"/>
              <a:gd name="connsiteX15" fmla="*/ 8700 w 21600"/>
              <a:gd name="connsiteY15" fmla="*/ 19413 h 21301"/>
              <a:gd name="connsiteX16" fmla="*/ 7527 w 21600"/>
              <a:gd name="connsiteY16" fmla="*/ 17826 h 21301"/>
              <a:gd name="connsiteX17" fmla="*/ 4917 w 21600"/>
              <a:gd name="connsiteY17" fmla="*/ 21301 h 21301"/>
              <a:gd name="connsiteX18" fmla="*/ 5593 w 21600"/>
              <a:gd name="connsiteY18" fmla="*/ 15620 h 21301"/>
              <a:gd name="connsiteX19" fmla="*/ 1285 w 21600"/>
              <a:gd name="connsiteY19" fmla="*/ 17526 h 21301"/>
              <a:gd name="connsiteX20" fmla="*/ 3330 w 21600"/>
              <a:gd name="connsiteY20" fmla="*/ 15071 h 21301"/>
              <a:gd name="connsiteX21" fmla="*/ 0 w 21600"/>
              <a:gd name="connsiteY21" fmla="*/ 12578 h 21301"/>
              <a:gd name="connsiteX22" fmla="*/ 3935 w 21600"/>
              <a:gd name="connsiteY22" fmla="*/ 11293 h 21301"/>
              <a:gd name="connsiteX23" fmla="*/ 1172 w 21600"/>
              <a:gd name="connsiteY23" fmla="*/ 7971 h 21301"/>
              <a:gd name="connsiteX24" fmla="*/ 5372 w 21600"/>
              <a:gd name="connsiteY24" fmla="*/ 7518 h 21301"/>
              <a:gd name="connsiteX25" fmla="*/ 4502 w 21600"/>
              <a:gd name="connsiteY25" fmla="*/ 3326 h 21301"/>
              <a:gd name="connsiteX26" fmla="*/ 8550 w 21600"/>
              <a:gd name="connsiteY26" fmla="*/ 6083 h 21301"/>
              <a:gd name="connsiteX27" fmla="*/ 9722 w 21600"/>
              <a:gd name="connsiteY27" fmla="*/ 1588 h 21301"/>
              <a:gd name="connsiteX28" fmla="*/ 11826 w 21600"/>
              <a:gd name="connsiteY28" fmla="*/ 5241 h 2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301">
                <a:moveTo>
                  <a:pt x="11826" y="5241"/>
                </a:moveTo>
                <a:lnTo>
                  <a:pt x="14487" y="0"/>
                </a:lnTo>
                <a:cubicBezTo>
                  <a:pt x="14399" y="1926"/>
                  <a:pt x="14613" y="3552"/>
                  <a:pt x="14525" y="5478"/>
                </a:cubicBezTo>
                <a:lnTo>
                  <a:pt x="18007" y="2873"/>
                </a:lnTo>
                <a:lnTo>
                  <a:pt x="15895" y="7656"/>
                </a:lnTo>
                <a:lnTo>
                  <a:pt x="21600" y="6346"/>
                </a:lnTo>
                <a:lnTo>
                  <a:pt x="16985" y="9103"/>
                </a:lnTo>
                <a:lnTo>
                  <a:pt x="20452" y="11515"/>
                </a:lnTo>
                <a:lnTo>
                  <a:pt x="16380" y="12011"/>
                </a:lnTo>
                <a:lnTo>
                  <a:pt x="20150" y="17055"/>
                </a:lnTo>
                <a:cubicBezTo>
                  <a:pt x="18738" y="16628"/>
                  <a:pt x="17325" y="15975"/>
                  <a:pt x="15913" y="15548"/>
                </a:cubicBezTo>
                <a:cubicBezTo>
                  <a:pt x="16014" y="16555"/>
                  <a:pt x="16175" y="18460"/>
                  <a:pt x="16276" y="19467"/>
                </a:cubicBezTo>
                <a:lnTo>
                  <a:pt x="12180" y="15636"/>
                </a:lnTo>
                <a:cubicBezTo>
                  <a:pt x="12354" y="17379"/>
                  <a:pt x="12529" y="19121"/>
                  <a:pt x="12703" y="20864"/>
                </a:cubicBezTo>
                <a:lnTo>
                  <a:pt x="9872" y="17071"/>
                </a:lnTo>
                <a:lnTo>
                  <a:pt x="8700" y="19413"/>
                </a:lnTo>
                <a:lnTo>
                  <a:pt x="7527" y="17826"/>
                </a:lnTo>
                <a:lnTo>
                  <a:pt x="4917" y="21301"/>
                </a:lnTo>
                <a:cubicBezTo>
                  <a:pt x="4880" y="20181"/>
                  <a:pt x="5630" y="16740"/>
                  <a:pt x="5593" y="15620"/>
                </a:cubicBezTo>
                <a:lnTo>
                  <a:pt x="1285" y="17526"/>
                </a:lnTo>
                <a:lnTo>
                  <a:pt x="3330" y="15071"/>
                </a:lnTo>
                <a:lnTo>
                  <a:pt x="0" y="12578"/>
                </a:lnTo>
                <a:lnTo>
                  <a:pt x="3935" y="11293"/>
                </a:lnTo>
                <a:lnTo>
                  <a:pt x="1172" y="7971"/>
                </a:lnTo>
                <a:lnTo>
                  <a:pt x="5372" y="7518"/>
                </a:lnTo>
                <a:lnTo>
                  <a:pt x="4502" y="3326"/>
                </a:lnTo>
                <a:lnTo>
                  <a:pt x="8550" y="6083"/>
                </a:lnTo>
                <a:lnTo>
                  <a:pt x="9722" y="1588"/>
                </a:lnTo>
                <a:lnTo>
                  <a:pt x="11826" y="524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101600" algn="l" rotWithShape="0">
              <a:srgbClr val="FFC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Esplosione: 8 punte 31">
            <a:extLst>
              <a:ext uri="{FF2B5EF4-FFF2-40B4-BE49-F238E27FC236}">
                <a16:creationId xmlns:a16="http://schemas.microsoft.com/office/drawing/2014/main" id="{C403E8BE-0CD4-21D0-324E-9ED943DF1CB5}"/>
              </a:ext>
            </a:extLst>
          </p:cNvPr>
          <p:cNvSpPr/>
          <p:nvPr/>
        </p:nvSpPr>
        <p:spPr>
          <a:xfrm>
            <a:off x="1182230" y="4136713"/>
            <a:ext cx="2629298" cy="13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0"/>
          <a:lstStyle/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Padre </a:t>
            </a:r>
          </a:p>
          <a:p>
            <a:pPr algn="ctr">
              <a:lnSpc>
                <a:spcPts val="2400"/>
              </a:lnSpc>
            </a:pPr>
            <a:r>
              <a:rPr lang="it-IT" sz="3200" b="1" spc="3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88900" dir="2700000" algn="tl" rotWithShape="0">
                    <a:schemeClr val="accent4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Nostro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2B941B8-87C3-5CB8-9A82-804F9128126C}"/>
              </a:ext>
            </a:extLst>
          </p:cNvPr>
          <p:cNvSpPr/>
          <p:nvPr/>
        </p:nvSpPr>
        <p:spPr>
          <a:xfrm rot="15801214" flipH="1">
            <a:off x="3764053" y="438953"/>
            <a:ext cx="6548054" cy="4934990"/>
          </a:xfrm>
          <a:custGeom>
            <a:avLst/>
            <a:gdLst>
              <a:gd name="connsiteX0" fmla="*/ 0 w 4028793"/>
              <a:gd name="connsiteY0" fmla="*/ 0 h 5984341"/>
              <a:gd name="connsiteX1" fmla="*/ 3594226 w 4028793"/>
              <a:gd name="connsiteY1" fmla="*/ 5984341 h 5984341"/>
              <a:gd name="connsiteX2" fmla="*/ 4028793 w 4028793"/>
              <a:gd name="connsiteY2" fmla="*/ 9054 h 5984341"/>
              <a:gd name="connsiteX3" fmla="*/ 651850 w 4028793"/>
              <a:gd name="connsiteY3" fmla="*/ 1412341 h 5984341"/>
              <a:gd name="connsiteX4" fmla="*/ 651850 w 4028793"/>
              <a:gd name="connsiteY4" fmla="*/ 1412341 h 5984341"/>
              <a:gd name="connsiteX5" fmla="*/ 688064 w 4028793"/>
              <a:gd name="connsiteY5" fmla="*/ 1403287 h 5984341"/>
              <a:gd name="connsiteX0" fmla="*/ 0 w 3404104"/>
              <a:gd name="connsiteY0" fmla="*/ 1403286 h 5975287"/>
              <a:gd name="connsiteX1" fmla="*/ 2969537 w 3404104"/>
              <a:gd name="connsiteY1" fmla="*/ 5975287 h 5975287"/>
              <a:gd name="connsiteX2" fmla="*/ 3404104 w 3404104"/>
              <a:gd name="connsiteY2" fmla="*/ 0 h 5975287"/>
              <a:gd name="connsiteX3" fmla="*/ 27161 w 3404104"/>
              <a:gd name="connsiteY3" fmla="*/ 1403287 h 5975287"/>
              <a:gd name="connsiteX4" fmla="*/ 27161 w 3404104"/>
              <a:gd name="connsiteY4" fmla="*/ 1403287 h 5975287"/>
              <a:gd name="connsiteX5" fmla="*/ 63375 w 3404104"/>
              <a:gd name="connsiteY5" fmla="*/ 1394233 h 5975287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688063 w 4065006"/>
              <a:gd name="connsiteY4" fmla="*/ 1430448 h 6002448"/>
              <a:gd name="connsiteX5" fmla="*/ 0 w 4065006"/>
              <a:gd name="connsiteY5" fmla="*/ 0 h 6002448"/>
              <a:gd name="connsiteX0" fmla="*/ 660902 w 4065006"/>
              <a:gd name="connsiteY0" fmla="*/ 1430447 h 6002448"/>
              <a:gd name="connsiteX1" fmla="*/ 3630439 w 4065006"/>
              <a:gd name="connsiteY1" fmla="*/ 6002448 h 6002448"/>
              <a:gd name="connsiteX2" fmla="*/ 4065006 w 4065006"/>
              <a:gd name="connsiteY2" fmla="*/ 27161 h 6002448"/>
              <a:gd name="connsiteX3" fmla="*/ 688063 w 4065006"/>
              <a:gd name="connsiteY3" fmla="*/ 1430448 h 6002448"/>
              <a:gd name="connsiteX4" fmla="*/ 9054 w 4065006"/>
              <a:gd name="connsiteY4" fmla="*/ 9054 h 6002448"/>
              <a:gd name="connsiteX5" fmla="*/ 0 w 4065006"/>
              <a:gd name="connsiteY5" fmla="*/ 0 h 6002448"/>
              <a:gd name="connsiteX0" fmla="*/ 660902 w 4065006"/>
              <a:gd name="connsiteY0" fmla="*/ 1457607 h 6029608"/>
              <a:gd name="connsiteX1" fmla="*/ 3630439 w 4065006"/>
              <a:gd name="connsiteY1" fmla="*/ 6029608 h 6029608"/>
              <a:gd name="connsiteX2" fmla="*/ 4065006 w 4065006"/>
              <a:gd name="connsiteY2" fmla="*/ 54321 h 6029608"/>
              <a:gd name="connsiteX3" fmla="*/ 506994 w 4065006"/>
              <a:gd name="connsiteY3" fmla="*/ 0 h 6029608"/>
              <a:gd name="connsiteX4" fmla="*/ 9054 w 4065006"/>
              <a:gd name="connsiteY4" fmla="*/ 36214 h 6029608"/>
              <a:gd name="connsiteX5" fmla="*/ 0 w 4065006"/>
              <a:gd name="connsiteY5" fmla="*/ 27160 h 6029608"/>
              <a:gd name="connsiteX0" fmla="*/ 778598 w 4182702"/>
              <a:gd name="connsiteY0" fmla="*/ 1457607 h 6029608"/>
              <a:gd name="connsiteX1" fmla="*/ 3748135 w 4182702"/>
              <a:gd name="connsiteY1" fmla="*/ 6029608 h 6029608"/>
              <a:gd name="connsiteX2" fmla="*/ 4182702 w 4182702"/>
              <a:gd name="connsiteY2" fmla="*/ 54321 h 6029608"/>
              <a:gd name="connsiteX3" fmla="*/ 624690 w 4182702"/>
              <a:gd name="connsiteY3" fmla="*/ 0 h 6029608"/>
              <a:gd name="connsiteX4" fmla="*/ 126750 w 4182702"/>
              <a:gd name="connsiteY4" fmla="*/ 36214 h 6029608"/>
              <a:gd name="connsiteX5" fmla="*/ 0 w 4182702"/>
              <a:gd name="connsiteY5" fmla="*/ 27160 h 602960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624689 w 4182702"/>
              <a:gd name="connsiteY3" fmla="*/ 0 h 6002448"/>
              <a:gd name="connsiteX4" fmla="*/ 126750 w 4182702"/>
              <a:gd name="connsiteY4" fmla="*/ 9054 h 6002448"/>
              <a:gd name="connsiteX5" fmla="*/ 0 w 4182702"/>
              <a:gd name="connsiteY5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126750 w 4182702"/>
              <a:gd name="connsiteY3" fmla="*/ 9054 h 6002448"/>
              <a:gd name="connsiteX4" fmla="*/ 0 w 4182702"/>
              <a:gd name="connsiteY4" fmla="*/ 0 h 6002448"/>
              <a:gd name="connsiteX0" fmla="*/ 778598 w 4182702"/>
              <a:gd name="connsiteY0" fmla="*/ 1430447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27160 w 4182702"/>
              <a:gd name="connsiteY0" fmla="*/ 27160 h 6002448"/>
              <a:gd name="connsiteX1" fmla="*/ 3748135 w 4182702"/>
              <a:gd name="connsiteY1" fmla="*/ 6002448 h 6002448"/>
              <a:gd name="connsiteX2" fmla="*/ 4182702 w 4182702"/>
              <a:gd name="connsiteY2" fmla="*/ 27161 h 6002448"/>
              <a:gd name="connsiteX3" fmla="*/ 0 w 4182702"/>
              <a:gd name="connsiteY3" fmla="*/ 0 h 6002448"/>
              <a:gd name="connsiteX0" fmla="*/ 0 w 4155542"/>
              <a:gd name="connsiteY0" fmla="*/ 975 h 5976263"/>
              <a:gd name="connsiteX1" fmla="*/ 3720975 w 4155542"/>
              <a:gd name="connsiteY1" fmla="*/ 5976263 h 5976263"/>
              <a:gd name="connsiteX2" fmla="*/ 4155542 w 4155542"/>
              <a:gd name="connsiteY2" fmla="*/ 976 h 5976263"/>
              <a:gd name="connsiteX3" fmla="*/ 1797132 w 4155542"/>
              <a:gd name="connsiteY3" fmla="*/ 40049 h 5976263"/>
              <a:gd name="connsiteX0" fmla="*/ 0 w 2389874"/>
              <a:gd name="connsiteY0" fmla="*/ 0 h 6006959"/>
              <a:gd name="connsiteX1" fmla="*/ 1955307 w 2389874"/>
              <a:gd name="connsiteY1" fmla="*/ 6006959 h 6006959"/>
              <a:gd name="connsiteX2" fmla="*/ 2389874 w 2389874"/>
              <a:gd name="connsiteY2" fmla="*/ 31672 h 6006959"/>
              <a:gd name="connsiteX3" fmla="*/ 31464 w 2389874"/>
              <a:gd name="connsiteY3" fmla="*/ 70745 h 6006959"/>
              <a:gd name="connsiteX0" fmla="*/ 110988 w 2500862"/>
              <a:gd name="connsiteY0" fmla="*/ 0 h 6006959"/>
              <a:gd name="connsiteX1" fmla="*/ 2066295 w 2500862"/>
              <a:gd name="connsiteY1" fmla="*/ 6006959 h 6006959"/>
              <a:gd name="connsiteX2" fmla="*/ 2500862 w 2500862"/>
              <a:gd name="connsiteY2" fmla="*/ 31672 h 6006959"/>
              <a:gd name="connsiteX3" fmla="*/ 142452 w 250086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7972"/>
              <a:gd name="connsiteY0" fmla="*/ 0 h 6006959"/>
              <a:gd name="connsiteX1" fmla="*/ 2066295 w 2547972"/>
              <a:gd name="connsiteY1" fmla="*/ 6006959 h 6006959"/>
              <a:gd name="connsiteX2" fmla="*/ 2547972 w 2547972"/>
              <a:gd name="connsiteY2" fmla="*/ 855461 h 6006959"/>
              <a:gd name="connsiteX3" fmla="*/ 142452 w 2547972"/>
              <a:gd name="connsiteY3" fmla="*/ 70745 h 6006959"/>
              <a:gd name="connsiteX0" fmla="*/ 110988 w 2542457"/>
              <a:gd name="connsiteY0" fmla="*/ 0 h 6006959"/>
              <a:gd name="connsiteX1" fmla="*/ 2066295 w 2542457"/>
              <a:gd name="connsiteY1" fmla="*/ 6006959 h 6006959"/>
              <a:gd name="connsiteX2" fmla="*/ 2542457 w 2542457"/>
              <a:gd name="connsiteY2" fmla="*/ 697230 h 6006959"/>
              <a:gd name="connsiteX3" fmla="*/ 142452 w 2542457"/>
              <a:gd name="connsiteY3" fmla="*/ 70745 h 6006959"/>
              <a:gd name="connsiteX0" fmla="*/ 98053 w 2529522"/>
              <a:gd name="connsiteY0" fmla="*/ 0 h 5349053"/>
              <a:gd name="connsiteX1" fmla="*/ 2363439 w 2529522"/>
              <a:gd name="connsiteY1" fmla="*/ 5349053 h 5349053"/>
              <a:gd name="connsiteX2" fmla="*/ 2529522 w 2529522"/>
              <a:gd name="connsiteY2" fmla="*/ 697230 h 5349053"/>
              <a:gd name="connsiteX3" fmla="*/ 129517 w 2529522"/>
              <a:gd name="connsiteY3" fmla="*/ 70745 h 5349053"/>
              <a:gd name="connsiteX0" fmla="*/ 136242 w 2567711"/>
              <a:gd name="connsiteY0" fmla="*/ 0 h 5349053"/>
              <a:gd name="connsiteX1" fmla="*/ 2401628 w 2567711"/>
              <a:gd name="connsiteY1" fmla="*/ 5349053 h 5349053"/>
              <a:gd name="connsiteX2" fmla="*/ 2567711 w 2567711"/>
              <a:gd name="connsiteY2" fmla="*/ 697230 h 5349053"/>
              <a:gd name="connsiteX3" fmla="*/ 167706 w 2567711"/>
              <a:gd name="connsiteY3" fmla="*/ 70745 h 5349053"/>
              <a:gd name="connsiteX0" fmla="*/ 136242 w 2484943"/>
              <a:gd name="connsiteY0" fmla="*/ 0 h 5349053"/>
              <a:gd name="connsiteX1" fmla="*/ 2401628 w 2484943"/>
              <a:gd name="connsiteY1" fmla="*/ 5349053 h 5349053"/>
              <a:gd name="connsiteX2" fmla="*/ 2484943 w 2484943"/>
              <a:gd name="connsiteY2" fmla="*/ 643829 h 5349053"/>
              <a:gd name="connsiteX3" fmla="*/ 167706 w 2484943"/>
              <a:gd name="connsiteY3" fmla="*/ 70745 h 5349053"/>
              <a:gd name="connsiteX0" fmla="*/ 121346 w 2713103"/>
              <a:gd name="connsiteY0" fmla="*/ 0 h 5392994"/>
              <a:gd name="connsiteX1" fmla="*/ 2629788 w 2713103"/>
              <a:gd name="connsiteY1" fmla="*/ 5392994 h 5392994"/>
              <a:gd name="connsiteX2" fmla="*/ 2713103 w 2713103"/>
              <a:gd name="connsiteY2" fmla="*/ 687770 h 5392994"/>
              <a:gd name="connsiteX3" fmla="*/ 395866 w 2713103"/>
              <a:gd name="connsiteY3" fmla="*/ 114686 h 5392994"/>
              <a:gd name="connsiteX0" fmla="*/ 28764 w 2620521"/>
              <a:gd name="connsiteY0" fmla="*/ 0 h 5392994"/>
              <a:gd name="connsiteX1" fmla="*/ 2537206 w 2620521"/>
              <a:gd name="connsiteY1" fmla="*/ 5392994 h 5392994"/>
              <a:gd name="connsiteX2" fmla="*/ 2620521 w 2620521"/>
              <a:gd name="connsiteY2" fmla="*/ 687770 h 5392994"/>
              <a:gd name="connsiteX3" fmla="*/ 303284 w 2620521"/>
              <a:gd name="connsiteY3" fmla="*/ 114686 h 539299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28764 w 2620521"/>
              <a:gd name="connsiteY0" fmla="*/ 3980 h 5396974"/>
              <a:gd name="connsiteX1" fmla="*/ 2537206 w 2620521"/>
              <a:gd name="connsiteY1" fmla="*/ 5396974 h 5396974"/>
              <a:gd name="connsiteX2" fmla="*/ 2620521 w 2620521"/>
              <a:gd name="connsiteY2" fmla="*/ 691750 h 5396974"/>
              <a:gd name="connsiteX3" fmla="*/ 85798 w 2620521"/>
              <a:gd name="connsiteY3" fmla="*/ 0 h 5396974"/>
              <a:gd name="connsiteX0" fmla="*/ 0 w 2591757"/>
              <a:gd name="connsiteY0" fmla="*/ 3980 h 5396974"/>
              <a:gd name="connsiteX1" fmla="*/ 2508442 w 2591757"/>
              <a:gd name="connsiteY1" fmla="*/ 5396974 h 5396974"/>
              <a:gd name="connsiteX2" fmla="*/ 2591757 w 2591757"/>
              <a:gd name="connsiteY2" fmla="*/ 691750 h 5396974"/>
              <a:gd name="connsiteX3" fmla="*/ 57034 w 2591757"/>
              <a:gd name="connsiteY3" fmla="*/ 0 h 5396974"/>
              <a:gd name="connsiteX0" fmla="*/ 0 w 2591757"/>
              <a:gd name="connsiteY0" fmla="*/ 3980 h 5467314"/>
              <a:gd name="connsiteX1" fmla="*/ 2312312 w 2591757"/>
              <a:gd name="connsiteY1" fmla="*/ 5467315 h 5467314"/>
              <a:gd name="connsiteX2" fmla="*/ 2591757 w 2591757"/>
              <a:gd name="connsiteY2" fmla="*/ 691750 h 5467314"/>
              <a:gd name="connsiteX3" fmla="*/ 57034 w 2591757"/>
              <a:gd name="connsiteY3" fmla="*/ 0 h 5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7" h="5467314">
                <a:moveTo>
                  <a:pt x="0" y="3980"/>
                </a:moveTo>
                <a:cubicBezTo>
                  <a:pt x="59818" y="2610836"/>
                  <a:pt x="864012" y="4851520"/>
                  <a:pt x="2312312" y="5467315"/>
                </a:cubicBezTo>
                <a:lnTo>
                  <a:pt x="2591757" y="691750"/>
                </a:lnTo>
                <a:cubicBezTo>
                  <a:pt x="1322390" y="1730498"/>
                  <a:pt x="1011767" y="1449143"/>
                  <a:pt x="57034" y="0"/>
                </a:cubicBezTo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  <a:alpha val="63000"/>
                </a:schemeClr>
              </a:gs>
              <a:gs pos="7000">
                <a:srgbClr val="FFFF81">
                  <a:alpha val="59000"/>
                </a:srgbClr>
              </a:gs>
              <a:gs pos="81000">
                <a:srgbClr val="FFCC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E859B6-5705-B228-2098-F9FE2E5FA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/>
        </p:blipFill>
        <p:spPr>
          <a:xfrm rot="374881" flipH="1">
            <a:off x="4174141" y="2528687"/>
            <a:ext cx="1335187" cy="1940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9A393D-14F0-4A47-BF01-6681162FB231}"/>
              </a:ext>
            </a:extLst>
          </p:cNvPr>
          <p:cNvSpPr txBox="1"/>
          <p:nvPr/>
        </p:nvSpPr>
        <p:spPr>
          <a:xfrm>
            <a:off x="6891867" y="553244"/>
            <a:ext cx="2832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it-IT" altLang="it-IT" sz="2800" b="1" spc="300" dirty="0">
                <a:solidFill>
                  <a:schemeClr val="bg1"/>
                </a:solidFill>
                <a:effectLst>
                  <a:glow rad="139700">
                    <a:srgbClr val="002060">
                      <a:alpha val="86000"/>
                    </a:srgbClr>
                  </a:glow>
                </a:effectLst>
                <a:latin typeface="Franklin Gothic Demi" panose="020B0703020102020204" pitchFamily="34" charset="0"/>
              </a:rPr>
              <a:t>Venga Regno</a:t>
            </a:r>
            <a:endParaRPr lang="it-IT" sz="2800" spc="300" dirty="0">
              <a:solidFill>
                <a:schemeClr val="bg1"/>
              </a:solidFill>
              <a:effectLst>
                <a:glow rad="139700">
                  <a:srgbClr val="002060">
                    <a:alpha val="86000"/>
                  </a:srgbClr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8AEA4D-DAEE-1311-7E2D-9EF09F2CAD64}"/>
              </a:ext>
            </a:extLst>
          </p:cNvPr>
          <p:cNvSpPr txBox="1"/>
          <p:nvPr/>
        </p:nvSpPr>
        <p:spPr>
          <a:xfrm>
            <a:off x="6047185" y="2466166"/>
            <a:ext cx="2510730" cy="9389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tabLst>
                <a:tab pos="271463" algn="l"/>
              </a:tabLst>
            </a:pPr>
            <a:r>
              <a:rPr lang="it-IT" altLang="it-IT" sz="2400" dirty="0">
                <a:solidFill>
                  <a:srgbClr val="FF0000"/>
                </a:solidFill>
                <a:effectLst/>
                <a:latin typeface="Franklin Gothic Demi Cond" panose="020B0706030402020204" pitchFamily="34" charset="0"/>
              </a:rPr>
              <a:t>•</a:t>
            </a:r>
            <a:r>
              <a:rPr lang="it-IT" altLang="it-IT" sz="24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 </a:t>
            </a:r>
            <a: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Nostri cuori </a:t>
            </a:r>
            <a:br>
              <a:rPr lang="it-IT" alt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it-IT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•</a:t>
            </a:r>
            <a:r>
              <a:rPr lang="it-IT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nel Mondo 	INTERO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E1417-7DD7-A676-8F01-E632AF2E7F00}"/>
              </a:ext>
            </a:extLst>
          </p:cNvPr>
          <p:cNvSpPr txBox="1"/>
          <p:nvPr/>
        </p:nvSpPr>
        <p:spPr>
          <a:xfrm>
            <a:off x="6647672" y="3810845"/>
            <a:ext cx="2966132" cy="9389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69875" indent="-269875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Ritorno di </a:t>
            </a:r>
            <a:r>
              <a:rPr lang="it-IT" altLang="it-IT" sz="2400" b="1" spc="100" dirty="0" err="1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Xsto</a:t>
            </a: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 </a:t>
            </a:r>
          </a:p>
          <a:p>
            <a:pPr marL="269875" indent="-269875">
              <a:lnSpc>
                <a:spcPts val="22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Crescita Regno </a:t>
            </a:r>
            <a:b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spc="1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di oggi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99A7154-E0A9-6C2A-E4F8-46ACF4DA4241}"/>
              </a:ext>
            </a:extLst>
          </p:cNvPr>
          <p:cNvSpPr/>
          <p:nvPr/>
        </p:nvSpPr>
        <p:spPr>
          <a:xfrm>
            <a:off x="3730028" y="550558"/>
            <a:ext cx="3161839" cy="542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rgbClr val="0070C0"/>
              </a:gs>
            </a:gsLst>
            <a:lin ang="0" scaled="0"/>
          </a:gradFill>
          <a:ln>
            <a:solidFill>
              <a:srgbClr val="0070C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340814-4219-6A5E-8972-712FDE8EDC21}"/>
              </a:ext>
            </a:extLst>
          </p:cNvPr>
          <p:cNvGrpSpPr/>
          <p:nvPr/>
        </p:nvGrpSpPr>
        <p:grpSpPr>
          <a:xfrm>
            <a:off x="6301" y="300491"/>
            <a:ext cx="9713962" cy="6071734"/>
            <a:chOff x="6301" y="300491"/>
            <a:chExt cx="9713962" cy="6071734"/>
          </a:xfrm>
          <a:solidFill>
            <a:srgbClr val="0070C0"/>
          </a:solidFill>
        </p:grpSpPr>
        <p:sp>
          <p:nvSpPr>
            <p:cNvPr id="17" name="Triangolo rettangolo 16">
              <a:extLst>
                <a:ext uri="{FF2B5EF4-FFF2-40B4-BE49-F238E27FC236}">
                  <a16:creationId xmlns:a16="http://schemas.microsoft.com/office/drawing/2014/main" id="{86461B5D-086D-0CD8-EEA9-D4529AF52830}"/>
                </a:ext>
              </a:extLst>
            </p:cNvPr>
            <p:cNvSpPr/>
            <p:nvPr/>
          </p:nvSpPr>
          <p:spPr>
            <a:xfrm flipH="1">
              <a:off x="8923867" y="5511546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D0324F1A-5027-7C8E-7DF2-CED736B474EB}"/>
                </a:ext>
              </a:extLst>
            </p:cNvPr>
            <p:cNvSpPr/>
            <p:nvPr/>
          </p:nvSpPr>
          <p:spPr>
            <a:xfrm flipV="1">
              <a:off x="6301" y="300491"/>
              <a:ext cx="796396" cy="8606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96B074-C6A7-8E31-ED7E-605885D4C68A}"/>
              </a:ext>
            </a:extLst>
          </p:cNvPr>
          <p:cNvSpPr txBox="1"/>
          <p:nvPr/>
        </p:nvSpPr>
        <p:spPr>
          <a:xfrm>
            <a:off x="10794564" y="2721177"/>
            <a:ext cx="2596193" cy="3747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21813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43625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65438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687251" algn="l" defTabSz="421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9064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530876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952689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374502" algn="l" defTabSz="84362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200"/>
              </a:spcBef>
            </a:pPr>
            <a:r>
              <a:rPr lang="it-IT" altLang="it-IT" sz="2400" dirty="0">
                <a:solidFill>
                  <a:srgbClr val="FF0000"/>
                </a:solidFill>
                <a:effectLst/>
                <a:latin typeface="Franklin Gothic Demi Cond" panose="020B0706030402020204" pitchFamily="34" charset="0"/>
              </a:rPr>
              <a:t>•</a:t>
            </a:r>
            <a:endParaRPr lang="it-IT" sz="2400" dirty="0">
              <a:solidFill>
                <a:srgbClr val="002060"/>
              </a:solidFill>
              <a:effectLst/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32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9" grpId="0" animBg="1"/>
      <p:bldP spid="2" grpId="0" animBg="1"/>
      <p:bldP spid="32" grpId="0"/>
      <p:bldP spid="3" grpId="0" animBg="1"/>
      <p:bldP spid="20" grpId="0"/>
      <p:bldP spid="5" grpId="0" build="p"/>
      <p:bldP spid="8" grpId="0" build="p"/>
      <p:bldP spid="7" grpId="0" animBg="1"/>
      <p:bldP spid="9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616</Words>
  <Application>Microsoft Office PowerPoint</Application>
  <PresentationFormat>Personalizzato</PresentationFormat>
  <Paragraphs>197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8" baseType="lpstr">
      <vt:lpstr>Helvetica</vt:lpstr>
      <vt:lpstr>Calibri Light</vt:lpstr>
      <vt:lpstr>Franklin Gothic Demi Cond</vt:lpstr>
      <vt:lpstr>Calibri</vt:lpstr>
      <vt:lpstr>Wingdings</vt:lpstr>
      <vt:lpstr>Arial</vt:lpstr>
      <vt:lpstr>Franklin Gothic Heavy</vt:lpstr>
      <vt:lpstr>Franklin Gothic Demi</vt:lpstr>
      <vt:lpstr>Cooper Black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test</dc:creator>
  <cp:lastModifiedBy>pasquale granata</cp:lastModifiedBy>
  <cp:revision>70</cp:revision>
  <cp:lastPrinted>2022-07-22T06:52:47Z</cp:lastPrinted>
  <dcterms:modified xsi:type="dcterms:W3CDTF">2023-10-07T20:11:13Z</dcterms:modified>
</cp:coreProperties>
</file>